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71"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011C"/>
    <a:srgbClr val="EFB6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9"/>
    <p:restoredTop sz="94662"/>
  </p:normalViewPr>
  <p:slideViewPr>
    <p:cSldViewPr snapToGrid="0" snapToObjects="1">
      <p:cViewPr>
        <p:scale>
          <a:sx n="130" d="100"/>
          <a:sy n="130" d="100"/>
        </p:scale>
        <p:origin x="1704" y="6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A54CE-1332-9D4A-B1CC-7E56075EEA97}" type="datetimeFigureOut">
              <a:rPr lang="en-US" smtClean="0"/>
              <a:t>1/29/23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809BD5-10EC-6441-AB84-DE3C8FE8FB21}" type="slidenum">
              <a:rPr lang="en-US" smtClean="0"/>
              <a:t>‹#›</a:t>
            </a:fld>
            <a:endParaRPr lang="en-US"/>
          </a:p>
        </p:txBody>
      </p:sp>
    </p:spTree>
    <p:extLst>
      <p:ext uri="{BB962C8B-B14F-4D97-AF65-F5344CB8AC3E}">
        <p14:creationId xmlns:p14="http://schemas.microsoft.com/office/powerpoint/2010/main" val="1814436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892F9-8570-CC51-D293-79522339803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1076128-4FDD-8A33-CCCA-167038905B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0978CA1-794B-115D-38AE-18257EBC1132}"/>
              </a:ext>
            </a:extLst>
          </p:cNvPr>
          <p:cNvSpPr>
            <a:spLocks noGrp="1"/>
          </p:cNvSpPr>
          <p:nvPr>
            <p:ph type="dt" sz="half" idx="10"/>
          </p:nvPr>
        </p:nvSpPr>
        <p:spPr/>
        <p:txBody>
          <a:bodyPr/>
          <a:lstStyle/>
          <a:p>
            <a:fld id="{3F664103-EA91-244D-BD93-3D13EC9B1C91}" type="datetime1">
              <a:rPr lang="en-MY" smtClean="0"/>
              <a:t>29/01/2023</a:t>
            </a:fld>
            <a:endParaRPr lang="en-US"/>
          </a:p>
        </p:txBody>
      </p:sp>
      <p:sp>
        <p:nvSpPr>
          <p:cNvPr id="5" name="Footer Placeholder 4">
            <a:extLst>
              <a:ext uri="{FF2B5EF4-FFF2-40B4-BE49-F238E27FC236}">
                <a16:creationId xmlns:a16="http://schemas.microsoft.com/office/drawing/2014/main" id="{18AA7D05-D4CF-B431-B7C8-A1430FC123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C647AE-9EA9-96B8-1F03-9EC6AF6B9576}"/>
              </a:ext>
            </a:extLst>
          </p:cNvPr>
          <p:cNvSpPr>
            <a:spLocks noGrp="1"/>
          </p:cNvSpPr>
          <p:nvPr>
            <p:ph type="sldNum" sz="quarter" idx="12"/>
          </p:nvPr>
        </p:nvSpPr>
        <p:spPr/>
        <p:txBody>
          <a:bodyPr/>
          <a:lstStyle/>
          <a:p>
            <a:fld id="{B2513718-87A5-E642-8D49-C7D35FAB656A}" type="slidenum">
              <a:rPr lang="en-US" smtClean="0"/>
              <a:t>‹#›</a:t>
            </a:fld>
            <a:endParaRPr lang="en-US"/>
          </a:p>
        </p:txBody>
      </p:sp>
    </p:spTree>
    <p:extLst>
      <p:ext uri="{BB962C8B-B14F-4D97-AF65-F5344CB8AC3E}">
        <p14:creationId xmlns:p14="http://schemas.microsoft.com/office/powerpoint/2010/main" val="1844713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949EE-2C86-7989-B542-F7CBD8BBF3E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5F4FB3B-9D82-F44C-AC22-C6860CAFF6E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E7B11F2-E22F-7DA2-87C2-B39FEB3EF0BD}"/>
              </a:ext>
            </a:extLst>
          </p:cNvPr>
          <p:cNvSpPr>
            <a:spLocks noGrp="1"/>
          </p:cNvSpPr>
          <p:nvPr>
            <p:ph type="dt" sz="half" idx="10"/>
          </p:nvPr>
        </p:nvSpPr>
        <p:spPr/>
        <p:txBody>
          <a:bodyPr/>
          <a:lstStyle/>
          <a:p>
            <a:fld id="{F7037415-CA83-6344-B8CF-868A0000DD67}" type="datetime1">
              <a:rPr lang="en-MY" smtClean="0"/>
              <a:t>29/01/2023</a:t>
            </a:fld>
            <a:endParaRPr lang="en-US"/>
          </a:p>
        </p:txBody>
      </p:sp>
      <p:sp>
        <p:nvSpPr>
          <p:cNvPr id="5" name="Footer Placeholder 4">
            <a:extLst>
              <a:ext uri="{FF2B5EF4-FFF2-40B4-BE49-F238E27FC236}">
                <a16:creationId xmlns:a16="http://schemas.microsoft.com/office/drawing/2014/main" id="{5BE16C83-E3B5-661D-F7A8-1954587759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D1F9D0-B360-884E-A9EE-AC38D2536D24}"/>
              </a:ext>
            </a:extLst>
          </p:cNvPr>
          <p:cNvSpPr>
            <a:spLocks noGrp="1"/>
          </p:cNvSpPr>
          <p:nvPr>
            <p:ph type="sldNum" sz="quarter" idx="12"/>
          </p:nvPr>
        </p:nvSpPr>
        <p:spPr/>
        <p:txBody>
          <a:bodyPr/>
          <a:lstStyle/>
          <a:p>
            <a:fld id="{B2513718-87A5-E642-8D49-C7D35FAB656A}" type="slidenum">
              <a:rPr lang="en-US" smtClean="0"/>
              <a:t>‹#›</a:t>
            </a:fld>
            <a:endParaRPr lang="en-US"/>
          </a:p>
        </p:txBody>
      </p:sp>
    </p:spTree>
    <p:extLst>
      <p:ext uri="{BB962C8B-B14F-4D97-AF65-F5344CB8AC3E}">
        <p14:creationId xmlns:p14="http://schemas.microsoft.com/office/powerpoint/2010/main" val="4226142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56B494-E5D0-9C84-1360-F29666300EF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F86CAF9-08E8-28C9-0D4E-7DC3DF8F123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8F5A850-480D-E7B8-8BCF-6C2D92C41FDF}"/>
              </a:ext>
            </a:extLst>
          </p:cNvPr>
          <p:cNvSpPr>
            <a:spLocks noGrp="1"/>
          </p:cNvSpPr>
          <p:nvPr>
            <p:ph type="dt" sz="half" idx="10"/>
          </p:nvPr>
        </p:nvSpPr>
        <p:spPr/>
        <p:txBody>
          <a:bodyPr/>
          <a:lstStyle/>
          <a:p>
            <a:fld id="{25B56125-1EF7-1445-8EEB-83FF88D22415}" type="datetime1">
              <a:rPr lang="en-MY" smtClean="0"/>
              <a:t>29/01/2023</a:t>
            </a:fld>
            <a:endParaRPr lang="en-US"/>
          </a:p>
        </p:txBody>
      </p:sp>
      <p:sp>
        <p:nvSpPr>
          <p:cNvPr id="5" name="Footer Placeholder 4">
            <a:extLst>
              <a:ext uri="{FF2B5EF4-FFF2-40B4-BE49-F238E27FC236}">
                <a16:creationId xmlns:a16="http://schemas.microsoft.com/office/drawing/2014/main" id="{035CA714-8C70-9100-E28F-3481D21816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93030-D6A7-C60C-E79C-9E8177D6767A}"/>
              </a:ext>
            </a:extLst>
          </p:cNvPr>
          <p:cNvSpPr>
            <a:spLocks noGrp="1"/>
          </p:cNvSpPr>
          <p:nvPr>
            <p:ph type="sldNum" sz="quarter" idx="12"/>
          </p:nvPr>
        </p:nvSpPr>
        <p:spPr/>
        <p:txBody>
          <a:bodyPr/>
          <a:lstStyle/>
          <a:p>
            <a:fld id="{B2513718-87A5-E642-8D49-C7D35FAB656A}" type="slidenum">
              <a:rPr lang="en-US" smtClean="0"/>
              <a:t>‹#›</a:t>
            </a:fld>
            <a:endParaRPr lang="en-US"/>
          </a:p>
        </p:txBody>
      </p:sp>
    </p:spTree>
    <p:extLst>
      <p:ext uri="{BB962C8B-B14F-4D97-AF65-F5344CB8AC3E}">
        <p14:creationId xmlns:p14="http://schemas.microsoft.com/office/powerpoint/2010/main" val="541228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53D7-D29C-4F11-855B-772BE1ED1A9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95E4DAE-CC76-6AED-7E58-8771E14DC09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8E96A-DDDC-14AC-F3B0-891431C844E2}"/>
              </a:ext>
            </a:extLst>
          </p:cNvPr>
          <p:cNvSpPr>
            <a:spLocks noGrp="1"/>
          </p:cNvSpPr>
          <p:nvPr>
            <p:ph type="dt" sz="half" idx="10"/>
          </p:nvPr>
        </p:nvSpPr>
        <p:spPr/>
        <p:txBody>
          <a:bodyPr/>
          <a:lstStyle/>
          <a:p>
            <a:fld id="{E8BF401B-2C65-F545-B4A4-DCB5BFC41B67}" type="datetime1">
              <a:rPr lang="en-MY" smtClean="0"/>
              <a:t>29/01/2023</a:t>
            </a:fld>
            <a:endParaRPr lang="en-US"/>
          </a:p>
        </p:txBody>
      </p:sp>
      <p:sp>
        <p:nvSpPr>
          <p:cNvPr id="5" name="Footer Placeholder 4">
            <a:extLst>
              <a:ext uri="{FF2B5EF4-FFF2-40B4-BE49-F238E27FC236}">
                <a16:creationId xmlns:a16="http://schemas.microsoft.com/office/drawing/2014/main" id="{BF46806C-CE45-FC17-D3BD-29A8D14190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D37C4-D6A0-44DA-3C2E-E1695988D32A}"/>
              </a:ext>
            </a:extLst>
          </p:cNvPr>
          <p:cNvSpPr>
            <a:spLocks noGrp="1"/>
          </p:cNvSpPr>
          <p:nvPr>
            <p:ph type="sldNum" sz="quarter" idx="12"/>
          </p:nvPr>
        </p:nvSpPr>
        <p:spPr/>
        <p:txBody>
          <a:bodyPr/>
          <a:lstStyle/>
          <a:p>
            <a:fld id="{B2513718-87A5-E642-8D49-C7D35FAB656A}" type="slidenum">
              <a:rPr lang="en-US" smtClean="0"/>
              <a:t>‹#›</a:t>
            </a:fld>
            <a:endParaRPr lang="en-US"/>
          </a:p>
        </p:txBody>
      </p:sp>
    </p:spTree>
    <p:extLst>
      <p:ext uri="{BB962C8B-B14F-4D97-AF65-F5344CB8AC3E}">
        <p14:creationId xmlns:p14="http://schemas.microsoft.com/office/powerpoint/2010/main" val="1647148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0F46C-83E5-899B-F894-5F6B70E2009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86702B4-F079-0D2F-CC3B-717EA47C90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14B8698-4337-AAC3-069E-5E12C107CAE8}"/>
              </a:ext>
            </a:extLst>
          </p:cNvPr>
          <p:cNvSpPr>
            <a:spLocks noGrp="1"/>
          </p:cNvSpPr>
          <p:nvPr>
            <p:ph type="dt" sz="half" idx="10"/>
          </p:nvPr>
        </p:nvSpPr>
        <p:spPr/>
        <p:txBody>
          <a:bodyPr/>
          <a:lstStyle/>
          <a:p>
            <a:fld id="{D442964D-94AD-C44F-8239-6D5594CF0A53}" type="datetime1">
              <a:rPr lang="en-MY" smtClean="0"/>
              <a:t>29/01/2023</a:t>
            </a:fld>
            <a:endParaRPr lang="en-US"/>
          </a:p>
        </p:txBody>
      </p:sp>
      <p:sp>
        <p:nvSpPr>
          <p:cNvPr id="5" name="Footer Placeholder 4">
            <a:extLst>
              <a:ext uri="{FF2B5EF4-FFF2-40B4-BE49-F238E27FC236}">
                <a16:creationId xmlns:a16="http://schemas.microsoft.com/office/drawing/2014/main" id="{BC123291-8815-4F12-DB4C-6A0B044CB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AC409A-7380-E4A0-97B1-8FCCD8081EB9}"/>
              </a:ext>
            </a:extLst>
          </p:cNvPr>
          <p:cNvSpPr>
            <a:spLocks noGrp="1"/>
          </p:cNvSpPr>
          <p:nvPr>
            <p:ph type="sldNum" sz="quarter" idx="12"/>
          </p:nvPr>
        </p:nvSpPr>
        <p:spPr/>
        <p:txBody>
          <a:bodyPr/>
          <a:lstStyle/>
          <a:p>
            <a:fld id="{B2513718-87A5-E642-8D49-C7D35FAB656A}" type="slidenum">
              <a:rPr lang="en-US" smtClean="0"/>
              <a:t>‹#›</a:t>
            </a:fld>
            <a:endParaRPr lang="en-US"/>
          </a:p>
        </p:txBody>
      </p:sp>
    </p:spTree>
    <p:extLst>
      <p:ext uri="{BB962C8B-B14F-4D97-AF65-F5344CB8AC3E}">
        <p14:creationId xmlns:p14="http://schemas.microsoft.com/office/powerpoint/2010/main" val="246915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9CE1-35AB-8D80-6C46-1D044FF2062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C343003-1E58-BE5B-52FE-731F87961B1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CA37319-820C-6A89-CE09-F54A60103D9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D46BF7B-78B8-30A7-F380-887C0F3F81E4}"/>
              </a:ext>
            </a:extLst>
          </p:cNvPr>
          <p:cNvSpPr>
            <a:spLocks noGrp="1"/>
          </p:cNvSpPr>
          <p:nvPr>
            <p:ph type="dt" sz="half" idx="10"/>
          </p:nvPr>
        </p:nvSpPr>
        <p:spPr/>
        <p:txBody>
          <a:bodyPr/>
          <a:lstStyle/>
          <a:p>
            <a:fld id="{78A829A5-BF80-B245-885E-3BC701E6D325}" type="datetime1">
              <a:rPr lang="en-MY" smtClean="0"/>
              <a:t>29/01/2023</a:t>
            </a:fld>
            <a:endParaRPr lang="en-US"/>
          </a:p>
        </p:txBody>
      </p:sp>
      <p:sp>
        <p:nvSpPr>
          <p:cNvPr id="6" name="Footer Placeholder 5">
            <a:extLst>
              <a:ext uri="{FF2B5EF4-FFF2-40B4-BE49-F238E27FC236}">
                <a16:creationId xmlns:a16="http://schemas.microsoft.com/office/drawing/2014/main" id="{4D7315ED-3D18-3E6C-E633-D3119EEF12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86F229-97EC-F3D8-7D3C-8946C0681DC7}"/>
              </a:ext>
            </a:extLst>
          </p:cNvPr>
          <p:cNvSpPr>
            <a:spLocks noGrp="1"/>
          </p:cNvSpPr>
          <p:nvPr>
            <p:ph type="sldNum" sz="quarter" idx="12"/>
          </p:nvPr>
        </p:nvSpPr>
        <p:spPr/>
        <p:txBody>
          <a:bodyPr/>
          <a:lstStyle/>
          <a:p>
            <a:fld id="{B2513718-87A5-E642-8D49-C7D35FAB656A}" type="slidenum">
              <a:rPr lang="en-US" smtClean="0"/>
              <a:t>‹#›</a:t>
            </a:fld>
            <a:endParaRPr lang="en-US"/>
          </a:p>
        </p:txBody>
      </p:sp>
    </p:spTree>
    <p:extLst>
      <p:ext uri="{BB962C8B-B14F-4D97-AF65-F5344CB8AC3E}">
        <p14:creationId xmlns:p14="http://schemas.microsoft.com/office/powerpoint/2010/main" val="3632530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DD981-2ABD-37AD-3B59-D3AE79365E0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0BB5C94-01CC-0875-C75D-699FD07863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710304B-1E68-ABF0-7237-A28DC374464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A0A855A-DDF0-92EF-A76E-AC6D0C4F3D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8457162-396C-04A2-2B6A-603C21D4BB9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823CC22-79B4-2FA4-9CA6-A5306893F686}"/>
              </a:ext>
            </a:extLst>
          </p:cNvPr>
          <p:cNvSpPr>
            <a:spLocks noGrp="1"/>
          </p:cNvSpPr>
          <p:nvPr>
            <p:ph type="dt" sz="half" idx="10"/>
          </p:nvPr>
        </p:nvSpPr>
        <p:spPr/>
        <p:txBody>
          <a:bodyPr/>
          <a:lstStyle/>
          <a:p>
            <a:fld id="{73885668-C385-D64B-8ACA-D2DA733735BD}" type="datetime1">
              <a:rPr lang="en-MY" smtClean="0"/>
              <a:t>29/01/2023</a:t>
            </a:fld>
            <a:endParaRPr lang="en-US"/>
          </a:p>
        </p:txBody>
      </p:sp>
      <p:sp>
        <p:nvSpPr>
          <p:cNvPr id="8" name="Footer Placeholder 7">
            <a:extLst>
              <a:ext uri="{FF2B5EF4-FFF2-40B4-BE49-F238E27FC236}">
                <a16:creationId xmlns:a16="http://schemas.microsoft.com/office/drawing/2014/main" id="{3619E81A-26B7-1572-6B6B-468F9B6B74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7057B8-F06D-2913-C08E-265237D9DE85}"/>
              </a:ext>
            </a:extLst>
          </p:cNvPr>
          <p:cNvSpPr>
            <a:spLocks noGrp="1"/>
          </p:cNvSpPr>
          <p:nvPr>
            <p:ph type="sldNum" sz="quarter" idx="12"/>
          </p:nvPr>
        </p:nvSpPr>
        <p:spPr/>
        <p:txBody>
          <a:bodyPr/>
          <a:lstStyle/>
          <a:p>
            <a:fld id="{B2513718-87A5-E642-8D49-C7D35FAB656A}" type="slidenum">
              <a:rPr lang="en-US" smtClean="0"/>
              <a:t>‹#›</a:t>
            </a:fld>
            <a:endParaRPr lang="en-US"/>
          </a:p>
        </p:txBody>
      </p:sp>
    </p:spTree>
    <p:extLst>
      <p:ext uri="{BB962C8B-B14F-4D97-AF65-F5344CB8AC3E}">
        <p14:creationId xmlns:p14="http://schemas.microsoft.com/office/powerpoint/2010/main" val="1860169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394D-FA1E-818F-2501-88EEFDB8AD0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7040F24-08D5-19C3-F599-A0824082C1C0}"/>
              </a:ext>
            </a:extLst>
          </p:cNvPr>
          <p:cNvSpPr>
            <a:spLocks noGrp="1"/>
          </p:cNvSpPr>
          <p:nvPr>
            <p:ph type="dt" sz="half" idx="10"/>
          </p:nvPr>
        </p:nvSpPr>
        <p:spPr/>
        <p:txBody>
          <a:bodyPr/>
          <a:lstStyle/>
          <a:p>
            <a:fld id="{15D91BDF-0A76-A448-BD51-AC9985A837E1}" type="datetime1">
              <a:rPr lang="en-MY" smtClean="0"/>
              <a:t>29/01/2023</a:t>
            </a:fld>
            <a:endParaRPr lang="en-US"/>
          </a:p>
        </p:txBody>
      </p:sp>
      <p:sp>
        <p:nvSpPr>
          <p:cNvPr id="4" name="Footer Placeholder 3">
            <a:extLst>
              <a:ext uri="{FF2B5EF4-FFF2-40B4-BE49-F238E27FC236}">
                <a16:creationId xmlns:a16="http://schemas.microsoft.com/office/drawing/2014/main" id="{27291A5C-E895-83D6-C0AC-99132CD1EA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24EFF8-FCDE-4D9E-9310-185C7DC630B7}"/>
              </a:ext>
            </a:extLst>
          </p:cNvPr>
          <p:cNvSpPr>
            <a:spLocks noGrp="1"/>
          </p:cNvSpPr>
          <p:nvPr>
            <p:ph type="sldNum" sz="quarter" idx="12"/>
          </p:nvPr>
        </p:nvSpPr>
        <p:spPr/>
        <p:txBody>
          <a:bodyPr/>
          <a:lstStyle/>
          <a:p>
            <a:fld id="{B2513718-87A5-E642-8D49-C7D35FAB656A}" type="slidenum">
              <a:rPr lang="en-US" smtClean="0"/>
              <a:t>‹#›</a:t>
            </a:fld>
            <a:endParaRPr lang="en-US"/>
          </a:p>
        </p:txBody>
      </p:sp>
    </p:spTree>
    <p:extLst>
      <p:ext uri="{BB962C8B-B14F-4D97-AF65-F5344CB8AC3E}">
        <p14:creationId xmlns:p14="http://schemas.microsoft.com/office/powerpoint/2010/main" val="1636394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8DA3BA-5A31-D3F0-7C1D-5200F8B987A8}"/>
              </a:ext>
            </a:extLst>
          </p:cNvPr>
          <p:cNvSpPr>
            <a:spLocks noGrp="1"/>
          </p:cNvSpPr>
          <p:nvPr>
            <p:ph type="dt" sz="half" idx="10"/>
          </p:nvPr>
        </p:nvSpPr>
        <p:spPr/>
        <p:txBody>
          <a:bodyPr/>
          <a:lstStyle/>
          <a:p>
            <a:fld id="{023CDFE2-42B6-974E-AFFA-5C826749592C}" type="datetime1">
              <a:rPr lang="en-MY" smtClean="0"/>
              <a:t>29/01/2023</a:t>
            </a:fld>
            <a:endParaRPr lang="en-US"/>
          </a:p>
        </p:txBody>
      </p:sp>
      <p:sp>
        <p:nvSpPr>
          <p:cNvPr id="3" name="Footer Placeholder 2">
            <a:extLst>
              <a:ext uri="{FF2B5EF4-FFF2-40B4-BE49-F238E27FC236}">
                <a16:creationId xmlns:a16="http://schemas.microsoft.com/office/drawing/2014/main" id="{A1696E30-B254-557C-671C-91AD6B8C82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4B8B9E-DB7D-BB9D-2EE9-D71D7A603003}"/>
              </a:ext>
            </a:extLst>
          </p:cNvPr>
          <p:cNvSpPr>
            <a:spLocks noGrp="1"/>
          </p:cNvSpPr>
          <p:nvPr>
            <p:ph type="sldNum" sz="quarter" idx="12"/>
          </p:nvPr>
        </p:nvSpPr>
        <p:spPr/>
        <p:txBody>
          <a:bodyPr/>
          <a:lstStyle/>
          <a:p>
            <a:fld id="{B2513718-87A5-E642-8D49-C7D35FAB656A}" type="slidenum">
              <a:rPr lang="en-US" smtClean="0"/>
              <a:t>‹#›</a:t>
            </a:fld>
            <a:endParaRPr lang="en-US"/>
          </a:p>
        </p:txBody>
      </p:sp>
    </p:spTree>
    <p:extLst>
      <p:ext uri="{BB962C8B-B14F-4D97-AF65-F5344CB8AC3E}">
        <p14:creationId xmlns:p14="http://schemas.microsoft.com/office/powerpoint/2010/main" val="1520272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171B0-F33B-05D6-CCCD-121C4B7F0D9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08B9D51-2913-98F8-8D3F-D3B78DF458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5D187C2-FC36-C737-CD00-D8D79EB37E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FD6F66-4E16-8A92-5A11-11FE3299C248}"/>
              </a:ext>
            </a:extLst>
          </p:cNvPr>
          <p:cNvSpPr>
            <a:spLocks noGrp="1"/>
          </p:cNvSpPr>
          <p:nvPr>
            <p:ph type="dt" sz="half" idx="10"/>
          </p:nvPr>
        </p:nvSpPr>
        <p:spPr/>
        <p:txBody>
          <a:bodyPr/>
          <a:lstStyle/>
          <a:p>
            <a:fld id="{AD2C9FE3-86AA-7E45-8D44-CFC720C2A406}" type="datetime1">
              <a:rPr lang="en-MY" smtClean="0"/>
              <a:t>29/01/2023</a:t>
            </a:fld>
            <a:endParaRPr lang="en-US"/>
          </a:p>
        </p:txBody>
      </p:sp>
      <p:sp>
        <p:nvSpPr>
          <p:cNvPr id="6" name="Footer Placeholder 5">
            <a:extLst>
              <a:ext uri="{FF2B5EF4-FFF2-40B4-BE49-F238E27FC236}">
                <a16:creationId xmlns:a16="http://schemas.microsoft.com/office/drawing/2014/main" id="{C0CF8DA3-8B85-0302-B7AB-40934F6783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179120-8444-E0DB-8B64-F2667C7021A0}"/>
              </a:ext>
            </a:extLst>
          </p:cNvPr>
          <p:cNvSpPr>
            <a:spLocks noGrp="1"/>
          </p:cNvSpPr>
          <p:nvPr>
            <p:ph type="sldNum" sz="quarter" idx="12"/>
          </p:nvPr>
        </p:nvSpPr>
        <p:spPr/>
        <p:txBody>
          <a:bodyPr/>
          <a:lstStyle/>
          <a:p>
            <a:fld id="{B2513718-87A5-E642-8D49-C7D35FAB656A}" type="slidenum">
              <a:rPr lang="en-US" smtClean="0"/>
              <a:t>‹#›</a:t>
            </a:fld>
            <a:endParaRPr lang="en-US"/>
          </a:p>
        </p:txBody>
      </p:sp>
    </p:spTree>
    <p:extLst>
      <p:ext uri="{BB962C8B-B14F-4D97-AF65-F5344CB8AC3E}">
        <p14:creationId xmlns:p14="http://schemas.microsoft.com/office/powerpoint/2010/main" val="3781336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5B66E-C59F-4539-362C-714B90703C4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B58A249-8672-476D-CBE3-4806826C2B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E40103-DF70-349A-99BB-42A0E3451D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8FB3AE9-EAC3-CF46-9350-44DCF73026F9}"/>
              </a:ext>
            </a:extLst>
          </p:cNvPr>
          <p:cNvSpPr>
            <a:spLocks noGrp="1"/>
          </p:cNvSpPr>
          <p:nvPr>
            <p:ph type="dt" sz="half" idx="10"/>
          </p:nvPr>
        </p:nvSpPr>
        <p:spPr/>
        <p:txBody>
          <a:bodyPr/>
          <a:lstStyle/>
          <a:p>
            <a:fld id="{23E1CA62-E508-034D-8953-FA6B19141662}" type="datetime1">
              <a:rPr lang="en-MY" smtClean="0"/>
              <a:t>29/01/2023</a:t>
            </a:fld>
            <a:endParaRPr lang="en-US"/>
          </a:p>
        </p:txBody>
      </p:sp>
      <p:sp>
        <p:nvSpPr>
          <p:cNvPr id="6" name="Footer Placeholder 5">
            <a:extLst>
              <a:ext uri="{FF2B5EF4-FFF2-40B4-BE49-F238E27FC236}">
                <a16:creationId xmlns:a16="http://schemas.microsoft.com/office/drawing/2014/main" id="{DFABC998-53C0-5FAE-850A-E6467EDEE5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DFF394-292B-D6F0-C810-25117797F642}"/>
              </a:ext>
            </a:extLst>
          </p:cNvPr>
          <p:cNvSpPr>
            <a:spLocks noGrp="1"/>
          </p:cNvSpPr>
          <p:nvPr>
            <p:ph type="sldNum" sz="quarter" idx="12"/>
          </p:nvPr>
        </p:nvSpPr>
        <p:spPr/>
        <p:txBody>
          <a:bodyPr/>
          <a:lstStyle/>
          <a:p>
            <a:fld id="{B2513718-87A5-E642-8D49-C7D35FAB656A}" type="slidenum">
              <a:rPr lang="en-US" smtClean="0"/>
              <a:t>‹#›</a:t>
            </a:fld>
            <a:endParaRPr lang="en-US"/>
          </a:p>
        </p:txBody>
      </p:sp>
    </p:spTree>
    <p:extLst>
      <p:ext uri="{BB962C8B-B14F-4D97-AF65-F5344CB8AC3E}">
        <p14:creationId xmlns:p14="http://schemas.microsoft.com/office/powerpoint/2010/main" val="446912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96761C-C949-817C-29E6-66592CFB72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8B3A71D-9BB9-5181-6722-E3AE2F17DF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D826BC0-57F2-3F94-8780-DE9D264F8E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B0A040-6A77-664B-B8EB-0618D7EAFA6D}" type="datetime1">
              <a:rPr lang="en-MY" smtClean="0"/>
              <a:t>29/01/2023</a:t>
            </a:fld>
            <a:endParaRPr lang="en-US"/>
          </a:p>
        </p:txBody>
      </p:sp>
      <p:sp>
        <p:nvSpPr>
          <p:cNvPr id="5" name="Footer Placeholder 4">
            <a:extLst>
              <a:ext uri="{FF2B5EF4-FFF2-40B4-BE49-F238E27FC236}">
                <a16:creationId xmlns:a16="http://schemas.microsoft.com/office/drawing/2014/main" id="{2DD6D9CA-A4D5-93C5-3615-51B407F93D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80A409-524C-761A-EC25-3D9E78D922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513718-87A5-E642-8D49-C7D35FAB656A}" type="slidenum">
              <a:rPr lang="en-US" smtClean="0"/>
              <a:t>‹#›</a:t>
            </a:fld>
            <a:endParaRPr lang="en-US"/>
          </a:p>
        </p:txBody>
      </p:sp>
    </p:spTree>
    <p:extLst>
      <p:ext uri="{BB962C8B-B14F-4D97-AF65-F5344CB8AC3E}">
        <p14:creationId xmlns:p14="http://schemas.microsoft.com/office/powerpoint/2010/main" val="500264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6B5D-9053-09B2-373C-AB2CB7911878}"/>
              </a:ext>
            </a:extLst>
          </p:cNvPr>
          <p:cNvSpPr>
            <a:spLocks noGrp="1"/>
          </p:cNvSpPr>
          <p:nvPr>
            <p:ph type="ctrTitle"/>
          </p:nvPr>
        </p:nvSpPr>
        <p:spPr>
          <a:xfrm>
            <a:off x="1524000" y="3429000"/>
            <a:ext cx="9144000" cy="1332029"/>
          </a:xfrm>
        </p:spPr>
        <p:txBody>
          <a:bodyPr>
            <a:noAutofit/>
          </a:bodyPr>
          <a:lstStyle/>
          <a:p>
            <a:r>
              <a:rPr lang="en-US" sz="2800" b="1" dirty="0">
                <a:latin typeface="Times New Roman" panose="02020603050405020304" pitchFamily="18" charset="0"/>
                <a:cs typeface="Times New Roman" panose="02020603050405020304" pitchFamily="18" charset="0"/>
              </a:rPr>
              <a:t>Programming Technique III</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Project</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Player Scouting Management System</a:t>
            </a:r>
            <a:br>
              <a:rPr lang="en-US" sz="2800" b="1" dirty="0">
                <a:latin typeface="Times New Roman" panose="02020603050405020304" pitchFamily="18" charset="0"/>
                <a:cs typeface="Times New Roman" panose="02020603050405020304" pitchFamily="18" charset="0"/>
              </a:rPr>
            </a:b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USER MANUAL</a:t>
            </a:r>
          </a:p>
        </p:txBody>
      </p:sp>
      <p:sp>
        <p:nvSpPr>
          <p:cNvPr id="3" name="Subtitle 2">
            <a:extLst>
              <a:ext uri="{FF2B5EF4-FFF2-40B4-BE49-F238E27FC236}">
                <a16:creationId xmlns:a16="http://schemas.microsoft.com/office/drawing/2014/main" id="{DB2892EE-66C3-CF3E-7D8F-B449FEF0DF84}"/>
              </a:ext>
            </a:extLst>
          </p:cNvPr>
          <p:cNvSpPr>
            <a:spLocks noGrp="1"/>
          </p:cNvSpPr>
          <p:nvPr>
            <p:ph type="subTitle" idx="1"/>
          </p:nvPr>
        </p:nvSpPr>
        <p:spPr>
          <a:xfrm>
            <a:off x="1524000" y="5351953"/>
            <a:ext cx="9144000" cy="627611"/>
          </a:xfrm>
        </p:spPr>
        <p:txBody>
          <a:bodyPr>
            <a:normAutofit fontScale="70000" lnSpcReduction="20000"/>
          </a:bodyPr>
          <a:lstStyle/>
          <a:p>
            <a:r>
              <a:rPr lang="en-US" b="1" dirty="0">
                <a:latin typeface="+mj-lt"/>
                <a:cs typeface="Times New Roman" panose="02020603050405020304" pitchFamily="18" charset="0"/>
              </a:rPr>
              <a:t>By: </a:t>
            </a:r>
            <a:r>
              <a:rPr lang="en-US" dirty="0">
                <a:latin typeface="+mj-lt"/>
                <a:cs typeface="Times New Roman" panose="02020603050405020304" pitchFamily="18" charset="0"/>
              </a:rPr>
              <a:t>Group Catchy</a:t>
            </a:r>
          </a:p>
          <a:p>
            <a:r>
              <a:rPr lang="en-US" b="1" dirty="0">
                <a:latin typeface="+mj-lt"/>
                <a:cs typeface="Times New Roman" panose="02020603050405020304" pitchFamily="18" charset="0"/>
              </a:rPr>
              <a:t>Lecturer: </a:t>
            </a:r>
            <a:r>
              <a:rPr lang="en-US" dirty="0" err="1">
                <a:latin typeface="+mj-lt"/>
                <a:cs typeface="Times New Roman" panose="02020603050405020304" pitchFamily="18" charset="0"/>
              </a:rPr>
              <a:t>Mohd</a:t>
            </a:r>
            <a:r>
              <a:rPr lang="en-US" dirty="0">
                <a:latin typeface="+mj-lt"/>
                <a:cs typeface="Times New Roman" panose="02020603050405020304" pitchFamily="18" charset="0"/>
              </a:rPr>
              <a:t> </a:t>
            </a:r>
            <a:r>
              <a:rPr lang="en-US" dirty="0" err="1">
                <a:latin typeface="+mj-lt"/>
                <a:cs typeface="Times New Roman" panose="02020603050405020304" pitchFamily="18" charset="0"/>
              </a:rPr>
              <a:t>Shahizan</a:t>
            </a:r>
            <a:r>
              <a:rPr lang="en-US" dirty="0">
                <a:latin typeface="+mj-lt"/>
                <a:cs typeface="Times New Roman" panose="02020603050405020304" pitchFamily="18" charset="0"/>
              </a:rPr>
              <a:t> Bin Othman</a:t>
            </a:r>
            <a:endParaRPr lang="en-US" b="1" dirty="0">
              <a:latin typeface="+mj-lt"/>
              <a:cs typeface="Times New Roman" panose="02020603050405020304" pitchFamily="18" charset="0"/>
            </a:endParaRPr>
          </a:p>
        </p:txBody>
      </p:sp>
      <p:pic>
        <p:nvPicPr>
          <p:cNvPr id="1026" name="Picture 2">
            <a:extLst>
              <a:ext uri="{FF2B5EF4-FFF2-40B4-BE49-F238E27FC236}">
                <a16:creationId xmlns:a16="http://schemas.microsoft.com/office/drawing/2014/main" id="{8DC897C8-9DA9-45E7-5570-46A453409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6117" y="1082968"/>
            <a:ext cx="3325090" cy="10914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5FD78B1-B27E-F942-8133-62FFC13BA4FD}"/>
              </a:ext>
            </a:extLst>
          </p:cNvPr>
          <p:cNvSpPr/>
          <p:nvPr/>
        </p:nvSpPr>
        <p:spPr>
          <a:xfrm>
            <a:off x="0" y="0"/>
            <a:ext cx="12192000" cy="627611"/>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8A14095-3ADA-D9B6-465D-DF80CC541900}"/>
              </a:ext>
            </a:extLst>
          </p:cNvPr>
          <p:cNvSpPr/>
          <p:nvPr/>
        </p:nvSpPr>
        <p:spPr>
          <a:xfrm>
            <a:off x="0" y="6230389"/>
            <a:ext cx="12192000" cy="627611"/>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2652D1A2-CA57-4270-92B8-3AE80EB54E8D}"/>
              </a:ext>
            </a:extLst>
          </p:cNvPr>
          <p:cNvSpPr>
            <a:spLocks noGrp="1"/>
          </p:cNvSpPr>
          <p:nvPr>
            <p:ph type="dt" sz="half" idx="10"/>
          </p:nvPr>
        </p:nvSpPr>
        <p:spPr/>
        <p:txBody>
          <a:bodyPr/>
          <a:lstStyle/>
          <a:p>
            <a:fld id="{B6FD4E38-B0BA-3847-A7C3-1766021F3B11}" type="datetime1">
              <a:rPr lang="en-MY" smtClean="0"/>
              <a:t>29/01/2023</a:t>
            </a:fld>
            <a:endParaRPr lang="en-US"/>
          </a:p>
        </p:txBody>
      </p:sp>
      <p:sp>
        <p:nvSpPr>
          <p:cNvPr id="7" name="Footer Placeholder 6">
            <a:extLst>
              <a:ext uri="{FF2B5EF4-FFF2-40B4-BE49-F238E27FC236}">
                <a16:creationId xmlns:a16="http://schemas.microsoft.com/office/drawing/2014/main" id="{25BE35C0-351C-721F-885F-383818281143}"/>
              </a:ext>
            </a:extLst>
          </p:cNvPr>
          <p:cNvSpPr>
            <a:spLocks noGrp="1"/>
          </p:cNvSpPr>
          <p:nvPr>
            <p:ph type="ftr" sz="quarter" idx="11"/>
          </p:nvPr>
        </p:nvSpPr>
        <p:spPr/>
        <p:txBody>
          <a:bodyPr/>
          <a:lstStyle/>
          <a:p>
            <a:r>
              <a:rPr lang="en-US" dirty="0"/>
              <a:t>Player Scouting Management System</a:t>
            </a:r>
          </a:p>
        </p:txBody>
      </p:sp>
      <p:sp>
        <p:nvSpPr>
          <p:cNvPr id="8" name="Slide Number Placeholder 7">
            <a:extLst>
              <a:ext uri="{FF2B5EF4-FFF2-40B4-BE49-F238E27FC236}">
                <a16:creationId xmlns:a16="http://schemas.microsoft.com/office/drawing/2014/main" id="{F1077BD6-B186-AC00-4A38-3B5C911DDF03}"/>
              </a:ext>
            </a:extLst>
          </p:cNvPr>
          <p:cNvSpPr>
            <a:spLocks noGrp="1"/>
          </p:cNvSpPr>
          <p:nvPr>
            <p:ph type="sldNum" sz="quarter" idx="12"/>
          </p:nvPr>
        </p:nvSpPr>
        <p:spPr/>
        <p:txBody>
          <a:bodyPr/>
          <a:lstStyle/>
          <a:p>
            <a:fld id="{B2513718-87A5-E642-8D49-C7D35FAB656A}" type="slidenum">
              <a:rPr lang="en-US" smtClean="0"/>
              <a:t>1</a:t>
            </a:fld>
            <a:endParaRPr lang="en-US"/>
          </a:p>
        </p:txBody>
      </p:sp>
    </p:spTree>
    <p:extLst>
      <p:ext uri="{BB962C8B-B14F-4D97-AF65-F5344CB8AC3E}">
        <p14:creationId xmlns:p14="http://schemas.microsoft.com/office/powerpoint/2010/main" val="737195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10</a:t>
            </a:fld>
            <a:endParaRPr lang="en-US"/>
          </a:p>
        </p:txBody>
      </p:sp>
      <p:sp>
        <p:nvSpPr>
          <p:cNvPr id="9" name="Title 8">
            <a:extLst>
              <a:ext uri="{FF2B5EF4-FFF2-40B4-BE49-F238E27FC236}">
                <a16:creationId xmlns:a16="http://schemas.microsoft.com/office/drawing/2014/main" id="{470090D1-E25C-D4C1-3279-6840F0931E16}"/>
              </a:ext>
            </a:extLst>
          </p:cNvPr>
          <p:cNvSpPr>
            <a:spLocks noGrp="1"/>
          </p:cNvSpPr>
          <p:nvPr>
            <p:ph type="title"/>
          </p:nvPr>
        </p:nvSpPr>
        <p:spPr>
          <a:xfrm>
            <a:off x="838200" y="365125"/>
            <a:ext cx="10515600" cy="890097"/>
          </a:xfrm>
        </p:spPr>
        <p:txBody>
          <a:bodyPr/>
          <a:lstStyle/>
          <a:p>
            <a:r>
              <a:rPr lang="en-US" dirty="0"/>
              <a:t>Player List by Selected Country</a:t>
            </a:r>
          </a:p>
        </p:txBody>
      </p:sp>
      <p:pic>
        <p:nvPicPr>
          <p:cNvPr id="10242" name="Picture 2">
            <a:extLst>
              <a:ext uri="{FF2B5EF4-FFF2-40B4-BE49-F238E27FC236}">
                <a16:creationId xmlns:a16="http://schemas.microsoft.com/office/drawing/2014/main" id="{64684766-3A27-63B4-6192-91361D031A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507"/>
          <a:stretch/>
        </p:blipFill>
        <p:spPr bwMode="auto">
          <a:xfrm>
            <a:off x="2624053" y="1181649"/>
            <a:ext cx="6943896" cy="41572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8C6C700-771D-E035-18CD-1A6778AC2D90}"/>
              </a:ext>
            </a:extLst>
          </p:cNvPr>
          <p:cNvSpPr/>
          <p:nvPr/>
        </p:nvSpPr>
        <p:spPr>
          <a:xfrm>
            <a:off x="3794760" y="2134920"/>
            <a:ext cx="635924" cy="23515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AF43096-7398-8D45-433C-BFD0249286ED}"/>
              </a:ext>
            </a:extLst>
          </p:cNvPr>
          <p:cNvSpPr/>
          <p:nvPr/>
        </p:nvSpPr>
        <p:spPr>
          <a:xfrm>
            <a:off x="3794760" y="2370070"/>
            <a:ext cx="635924" cy="138429"/>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CE7CC158-BE8B-39D0-46FC-2C31BB299F39}"/>
              </a:ext>
            </a:extLst>
          </p:cNvPr>
          <p:cNvSpPr/>
          <p:nvPr/>
        </p:nvSpPr>
        <p:spPr>
          <a:xfrm>
            <a:off x="3794760" y="2523280"/>
            <a:ext cx="635924" cy="23515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40F65961-27E1-6D7E-E7F1-3FE2523183A7}"/>
              </a:ext>
            </a:extLst>
          </p:cNvPr>
          <p:cNvSpPr/>
          <p:nvPr/>
        </p:nvSpPr>
        <p:spPr>
          <a:xfrm>
            <a:off x="3794760" y="2744264"/>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D1602947-D84E-BA2B-B08A-28D670AD641F}"/>
              </a:ext>
            </a:extLst>
          </p:cNvPr>
          <p:cNvSpPr/>
          <p:nvPr/>
        </p:nvSpPr>
        <p:spPr>
          <a:xfrm>
            <a:off x="6154189" y="2205578"/>
            <a:ext cx="462742" cy="23515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D7D7F53D-C2EE-C880-A228-9289CC9862B4}"/>
              </a:ext>
            </a:extLst>
          </p:cNvPr>
          <p:cNvSpPr/>
          <p:nvPr/>
        </p:nvSpPr>
        <p:spPr>
          <a:xfrm>
            <a:off x="4841471" y="2675048"/>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0E00B48F-3520-35FD-B5C4-01FB54C870D2}"/>
              </a:ext>
            </a:extLst>
          </p:cNvPr>
          <p:cNvSpPr txBox="1"/>
          <p:nvPr/>
        </p:nvSpPr>
        <p:spPr>
          <a:xfrm>
            <a:off x="764772" y="1720735"/>
            <a:ext cx="917172" cy="1200329"/>
          </a:xfrm>
          <a:prstGeom prst="rect">
            <a:avLst/>
          </a:prstGeom>
          <a:noFill/>
          <a:ln>
            <a:solidFill>
              <a:srgbClr val="5D011C"/>
            </a:solidFill>
          </a:ln>
        </p:spPr>
        <p:txBody>
          <a:bodyPr wrap="square" rtlCol="0">
            <a:spAutoFit/>
          </a:bodyPr>
          <a:lstStyle/>
          <a:p>
            <a:r>
              <a:rPr lang="en-US" sz="1200" dirty="0"/>
              <a:t>To search country that participate in FIFA World Cup</a:t>
            </a:r>
          </a:p>
        </p:txBody>
      </p:sp>
      <p:sp>
        <p:nvSpPr>
          <p:cNvPr id="15" name="TextBox 14">
            <a:extLst>
              <a:ext uri="{FF2B5EF4-FFF2-40B4-BE49-F238E27FC236}">
                <a16:creationId xmlns:a16="http://schemas.microsoft.com/office/drawing/2014/main" id="{935F78E1-3132-18C9-55E6-2C2066CB11A4}"/>
              </a:ext>
            </a:extLst>
          </p:cNvPr>
          <p:cNvSpPr txBox="1"/>
          <p:nvPr/>
        </p:nvSpPr>
        <p:spPr>
          <a:xfrm>
            <a:off x="764772" y="2989286"/>
            <a:ext cx="917172" cy="1015663"/>
          </a:xfrm>
          <a:prstGeom prst="rect">
            <a:avLst/>
          </a:prstGeom>
          <a:noFill/>
          <a:ln>
            <a:solidFill>
              <a:srgbClr val="5D011C"/>
            </a:solidFill>
          </a:ln>
        </p:spPr>
        <p:txBody>
          <a:bodyPr wrap="square" rtlCol="0">
            <a:spAutoFit/>
          </a:bodyPr>
          <a:lstStyle/>
          <a:p>
            <a:r>
              <a:rPr lang="en-US" sz="1200" dirty="0"/>
              <a:t>To search player that participate in FIFA World Cup</a:t>
            </a:r>
          </a:p>
        </p:txBody>
      </p:sp>
      <p:sp>
        <p:nvSpPr>
          <p:cNvPr id="16" name="TextBox 15">
            <a:extLst>
              <a:ext uri="{FF2B5EF4-FFF2-40B4-BE49-F238E27FC236}">
                <a16:creationId xmlns:a16="http://schemas.microsoft.com/office/drawing/2014/main" id="{E66962D7-E7FB-BBF4-A117-B0EEAD30D5AD}"/>
              </a:ext>
            </a:extLst>
          </p:cNvPr>
          <p:cNvSpPr txBox="1"/>
          <p:nvPr/>
        </p:nvSpPr>
        <p:spPr>
          <a:xfrm>
            <a:off x="764772" y="4095771"/>
            <a:ext cx="917172" cy="1015663"/>
          </a:xfrm>
          <a:prstGeom prst="rect">
            <a:avLst/>
          </a:prstGeom>
          <a:noFill/>
          <a:ln>
            <a:solidFill>
              <a:srgbClr val="5D011C"/>
            </a:solidFill>
          </a:ln>
        </p:spPr>
        <p:txBody>
          <a:bodyPr wrap="square" rtlCol="0">
            <a:spAutoFit/>
          </a:bodyPr>
          <a:lstStyle/>
          <a:p>
            <a:r>
              <a:rPr lang="en-US" sz="1200" dirty="0"/>
              <a:t>Create new player for any particular country</a:t>
            </a:r>
          </a:p>
        </p:txBody>
      </p:sp>
      <p:sp>
        <p:nvSpPr>
          <p:cNvPr id="17" name="TextBox 16">
            <a:extLst>
              <a:ext uri="{FF2B5EF4-FFF2-40B4-BE49-F238E27FC236}">
                <a16:creationId xmlns:a16="http://schemas.microsoft.com/office/drawing/2014/main" id="{9EBD5EFD-F059-FA76-78DF-14E0A1A1EC25}"/>
              </a:ext>
            </a:extLst>
          </p:cNvPr>
          <p:cNvSpPr txBox="1"/>
          <p:nvPr/>
        </p:nvSpPr>
        <p:spPr>
          <a:xfrm>
            <a:off x="2382983" y="4415546"/>
            <a:ext cx="1077972" cy="1569660"/>
          </a:xfrm>
          <a:prstGeom prst="rect">
            <a:avLst/>
          </a:prstGeom>
          <a:noFill/>
          <a:ln>
            <a:solidFill>
              <a:srgbClr val="5D011C"/>
            </a:solidFill>
          </a:ln>
        </p:spPr>
        <p:txBody>
          <a:bodyPr wrap="square" rtlCol="0">
            <a:spAutoFit/>
          </a:bodyPr>
          <a:lstStyle/>
          <a:p>
            <a:r>
              <a:rPr lang="en-US" sz="1200" dirty="0"/>
              <a:t>Create new match information for any player that participate in this tournament</a:t>
            </a:r>
          </a:p>
        </p:txBody>
      </p:sp>
      <p:cxnSp>
        <p:nvCxnSpPr>
          <p:cNvPr id="18" name="Curved Connector 17">
            <a:extLst>
              <a:ext uri="{FF2B5EF4-FFF2-40B4-BE49-F238E27FC236}">
                <a16:creationId xmlns:a16="http://schemas.microsoft.com/office/drawing/2014/main" id="{85693A61-B0D1-8093-C5AA-34FE4B7BE5DB}"/>
              </a:ext>
            </a:extLst>
          </p:cNvPr>
          <p:cNvCxnSpPr>
            <a:cxnSpLocks/>
          </p:cNvCxnSpPr>
          <p:nvPr/>
        </p:nvCxnSpPr>
        <p:spPr>
          <a:xfrm flipV="1">
            <a:off x="1681944" y="2628080"/>
            <a:ext cx="2071252" cy="1975523"/>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93A8E22E-6E7A-83FC-EDCC-6529F5206223}"/>
              </a:ext>
            </a:extLst>
          </p:cNvPr>
          <p:cNvCxnSpPr>
            <a:cxnSpLocks/>
            <a:stCxn id="17" idx="0"/>
            <a:endCxn id="10" idx="1"/>
          </p:cNvCxnSpPr>
          <p:nvPr/>
        </p:nvCxnSpPr>
        <p:spPr>
          <a:xfrm rot="5400000" flipH="1" flipV="1">
            <a:off x="2564567" y="3185354"/>
            <a:ext cx="1587594" cy="872791"/>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08A9B8D6-FF6D-3D64-AAAE-30D23E535AB5}"/>
              </a:ext>
            </a:extLst>
          </p:cNvPr>
          <p:cNvCxnSpPr>
            <a:cxnSpLocks/>
            <a:stCxn id="15" idx="3"/>
            <a:endCxn id="3" idx="1"/>
          </p:cNvCxnSpPr>
          <p:nvPr/>
        </p:nvCxnSpPr>
        <p:spPr>
          <a:xfrm flipV="1">
            <a:off x="1681944" y="2439285"/>
            <a:ext cx="2112816" cy="1057833"/>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181A9D9F-047C-9F15-26A0-5D93450A834B}"/>
              </a:ext>
            </a:extLst>
          </p:cNvPr>
          <p:cNvCxnSpPr>
            <a:cxnSpLocks/>
            <a:stCxn id="14" idx="3"/>
            <a:endCxn id="2" idx="1"/>
          </p:cNvCxnSpPr>
          <p:nvPr/>
        </p:nvCxnSpPr>
        <p:spPr>
          <a:xfrm flipV="1">
            <a:off x="1681944" y="2252495"/>
            <a:ext cx="2112816" cy="68405"/>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C1CA207-2D43-D2DA-1B4E-E7502277CC0D}"/>
              </a:ext>
            </a:extLst>
          </p:cNvPr>
          <p:cNvSpPr txBox="1"/>
          <p:nvPr/>
        </p:nvSpPr>
        <p:spPr>
          <a:xfrm>
            <a:off x="7075428" y="3907685"/>
            <a:ext cx="1077972" cy="830997"/>
          </a:xfrm>
          <a:prstGeom prst="rect">
            <a:avLst/>
          </a:prstGeom>
          <a:noFill/>
          <a:ln>
            <a:solidFill>
              <a:srgbClr val="5D011C"/>
            </a:solidFill>
          </a:ln>
        </p:spPr>
        <p:txBody>
          <a:bodyPr wrap="square" rtlCol="0">
            <a:spAutoFit/>
          </a:bodyPr>
          <a:lstStyle/>
          <a:p>
            <a:r>
              <a:rPr lang="en-US" sz="1200" dirty="0"/>
              <a:t>Click player’s name to view player information</a:t>
            </a:r>
          </a:p>
        </p:txBody>
      </p:sp>
      <p:sp>
        <p:nvSpPr>
          <p:cNvPr id="29" name="TextBox 28">
            <a:extLst>
              <a:ext uri="{FF2B5EF4-FFF2-40B4-BE49-F238E27FC236}">
                <a16:creationId xmlns:a16="http://schemas.microsoft.com/office/drawing/2014/main" id="{0CB4C072-F6BC-6686-46D4-98CEBD887610}"/>
              </a:ext>
            </a:extLst>
          </p:cNvPr>
          <p:cNvSpPr txBox="1"/>
          <p:nvPr/>
        </p:nvSpPr>
        <p:spPr>
          <a:xfrm>
            <a:off x="10327447" y="1720735"/>
            <a:ext cx="1077972" cy="830997"/>
          </a:xfrm>
          <a:prstGeom prst="rect">
            <a:avLst/>
          </a:prstGeom>
          <a:noFill/>
          <a:ln>
            <a:solidFill>
              <a:srgbClr val="5D011C"/>
            </a:solidFill>
          </a:ln>
        </p:spPr>
        <p:txBody>
          <a:bodyPr wrap="square" rtlCol="0">
            <a:spAutoFit/>
          </a:bodyPr>
          <a:lstStyle/>
          <a:p>
            <a:r>
              <a:rPr lang="en-US" sz="1200" dirty="0"/>
              <a:t>Click create to create new player of the country</a:t>
            </a:r>
          </a:p>
        </p:txBody>
      </p:sp>
      <p:cxnSp>
        <p:nvCxnSpPr>
          <p:cNvPr id="30" name="Curved Connector 29">
            <a:extLst>
              <a:ext uri="{FF2B5EF4-FFF2-40B4-BE49-F238E27FC236}">
                <a16:creationId xmlns:a16="http://schemas.microsoft.com/office/drawing/2014/main" id="{63847C95-B606-AF87-D778-5F96FEF8802C}"/>
              </a:ext>
            </a:extLst>
          </p:cNvPr>
          <p:cNvCxnSpPr>
            <a:cxnSpLocks/>
            <a:stCxn id="28" idx="1"/>
            <a:endCxn id="13" idx="2"/>
          </p:cNvCxnSpPr>
          <p:nvPr/>
        </p:nvCxnSpPr>
        <p:spPr>
          <a:xfrm rot="10800000">
            <a:off x="5159434" y="2842424"/>
            <a:ext cx="1915995" cy="1480760"/>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0760A9A4-CD6D-0299-0A36-CEA13FD83DD5}"/>
              </a:ext>
            </a:extLst>
          </p:cNvPr>
          <p:cNvCxnSpPr>
            <a:cxnSpLocks/>
            <a:stCxn id="29" idx="1"/>
            <a:endCxn id="11" idx="3"/>
          </p:cNvCxnSpPr>
          <p:nvPr/>
        </p:nvCxnSpPr>
        <p:spPr>
          <a:xfrm rot="10800000" flipV="1">
            <a:off x="6616931" y="2136233"/>
            <a:ext cx="3710516" cy="186919"/>
          </a:xfrm>
          <a:prstGeom prst="curvedConnector3">
            <a:avLst>
              <a:gd name="adj1" fmla="val 5079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745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11</a:t>
            </a:fld>
            <a:endParaRPr lang="en-US"/>
          </a:p>
        </p:txBody>
      </p:sp>
      <p:sp>
        <p:nvSpPr>
          <p:cNvPr id="9" name="Title 8">
            <a:extLst>
              <a:ext uri="{FF2B5EF4-FFF2-40B4-BE49-F238E27FC236}">
                <a16:creationId xmlns:a16="http://schemas.microsoft.com/office/drawing/2014/main" id="{470090D1-E25C-D4C1-3279-6840F0931E16}"/>
              </a:ext>
            </a:extLst>
          </p:cNvPr>
          <p:cNvSpPr>
            <a:spLocks noGrp="1"/>
          </p:cNvSpPr>
          <p:nvPr>
            <p:ph type="title"/>
          </p:nvPr>
        </p:nvSpPr>
        <p:spPr>
          <a:xfrm>
            <a:off x="838200" y="365125"/>
            <a:ext cx="10515600" cy="890097"/>
          </a:xfrm>
        </p:spPr>
        <p:txBody>
          <a:bodyPr/>
          <a:lstStyle/>
          <a:p>
            <a:r>
              <a:rPr lang="en-US" dirty="0"/>
              <a:t>Search Player (1/2)</a:t>
            </a:r>
          </a:p>
        </p:txBody>
      </p:sp>
      <p:pic>
        <p:nvPicPr>
          <p:cNvPr id="11266" name="Picture 2">
            <a:extLst>
              <a:ext uri="{FF2B5EF4-FFF2-40B4-BE49-F238E27FC236}">
                <a16:creationId xmlns:a16="http://schemas.microsoft.com/office/drawing/2014/main" id="{AF7A895E-3399-AAB8-7C5D-C79CC6DB7F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900"/>
          <a:stretch/>
        </p:blipFill>
        <p:spPr bwMode="auto">
          <a:xfrm>
            <a:off x="2570764" y="1147156"/>
            <a:ext cx="7050474" cy="42944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CF050BF-814A-7A05-0FED-348FA1C94710}"/>
              </a:ext>
            </a:extLst>
          </p:cNvPr>
          <p:cNvSpPr/>
          <p:nvPr/>
        </p:nvSpPr>
        <p:spPr>
          <a:xfrm>
            <a:off x="3794760" y="2744264"/>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E69924AC-6745-6D5A-34B4-4E8E7AD952D3}"/>
              </a:ext>
            </a:extLst>
          </p:cNvPr>
          <p:cNvSpPr/>
          <p:nvPr/>
        </p:nvSpPr>
        <p:spPr>
          <a:xfrm>
            <a:off x="3794760" y="2576888"/>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EF8371A1-4D55-D6E3-2BD2-626E27C7B652}"/>
              </a:ext>
            </a:extLst>
          </p:cNvPr>
          <p:cNvSpPr/>
          <p:nvPr/>
        </p:nvSpPr>
        <p:spPr>
          <a:xfrm>
            <a:off x="3794760" y="2356675"/>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CB128AA1-175E-6242-20D0-A9140A3D0859}"/>
              </a:ext>
            </a:extLst>
          </p:cNvPr>
          <p:cNvSpPr/>
          <p:nvPr/>
        </p:nvSpPr>
        <p:spPr>
          <a:xfrm>
            <a:off x="3794760" y="2162881"/>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D7A3F1FB-8DD0-2B96-8576-6C4C09200DBF}"/>
              </a:ext>
            </a:extLst>
          </p:cNvPr>
          <p:cNvSpPr/>
          <p:nvPr/>
        </p:nvSpPr>
        <p:spPr>
          <a:xfrm>
            <a:off x="4819996" y="2359981"/>
            <a:ext cx="2370513" cy="275153"/>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D368033-6F7B-C3E7-5794-55954EB1C0B3}"/>
              </a:ext>
            </a:extLst>
          </p:cNvPr>
          <p:cNvSpPr/>
          <p:nvPr/>
        </p:nvSpPr>
        <p:spPr>
          <a:xfrm>
            <a:off x="7190509" y="2356674"/>
            <a:ext cx="389312" cy="275153"/>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D49BE8D5-E860-0947-68F9-F3D5CA164720}"/>
              </a:ext>
            </a:extLst>
          </p:cNvPr>
          <p:cNvSpPr/>
          <p:nvPr/>
        </p:nvSpPr>
        <p:spPr>
          <a:xfrm>
            <a:off x="4819996" y="2974835"/>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E23E5A40-8EC7-E5C5-FB93-6DA8E27EA606}"/>
              </a:ext>
            </a:extLst>
          </p:cNvPr>
          <p:cNvSpPr txBox="1"/>
          <p:nvPr/>
        </p:nvSpPr>
        <p:spPr>
          <a:xfrm>
            <a:off x="764772" y="1720735"/>
            <a:ext cx="917172" cy="1200329"/>
          </a:xfrm>
          <a:prstGeom prst="rect">
            <a:avLst/>
          </a:prstGeom>
          <a:noFill/>
          <a:ln>
            <a:solidFill>
              <a:srgbClr val="5D011C"/>
            </a:solidFill>
          </a:ln>
        </p:spPr>
        <p:txBody>
          <a:bodyPr wrap="square" rtlCol="0">
            <a:spAutoFit/>
          </a:bodyPr>
          <a:lstStyle/>
          <a:p>
            <a:r>
              <a:rPr lang="en-US" sz="1200" dirty="0"/>
              <a:t>To search country that participate in FIFA World Cup</a:t>
            </a:r>
          </a:p>
        </p:txBody>
      </p:sp>
      <p:sp>
        <p:nvSpPr>
          <p:cNvPr id="16" name="TextBox 15">
            <a:extLst>
              <a:ext uri="{FF2B5EF4-FFF2-40B4-BE49-F238E27FC236}">
                <a16:creationId xmlns:a16="http://schemas.microsoft.com/office/drawing/2014/main" id="{5859CB03-68E6-061A-6F9A-206B2872B9B5}"/>
              </a:ext>
            </a:extLst>
          </p:cNvPr>
          <p:cNvSpPr txBox="1"/>
          <p:nvPr/>
        </p:nvSpPr>
        <p:spPr>
          <a:xfrm>
            <a:off x="764772" y="2989286"/>
            <a:ext cx="917172" cy="1015663"/>
          </a:xfrm>
          <a:prstGeom prst="rect">
            <a:avLst/>
          </a:prstGeom>
          <a:noFill/>
          <a:ln>
            <a:solidFill>
              <a:srgbClr val="5D011C"/>
            </a:solidFill>
          </a:ln>
        </p:spPr>
        <p:txBody>
          <a:bodyPr wrap="square" rtlCol="0">
            <a:spAutoFit/>
          </a:bodyPr>
          <a:lstStyle/>
          <a:p>
            <a:r>
              <a:rPr lang="en-US" sz="1200" dirty="0"/>
              <a:t>To search player that participate in FIFA World Cup</a:t>
            </a:r>
          </a:p>
        </p:txBody>
      </p:sp>
      <p:sp>
        <p:nvSpPr>
          <p:cNvPr id="17" name="TextBox 16">
            <a:extLst>
              <a:ext uri="{FF2B5EF4-FFF2-40B4-BE49-F238E27FC236}">
                <a16:creationId xmlns:a16="http://schemas.microsoft.com/office/drawing/2014/main" id="{F2BB7F65-8D22-B4D6-6108-B099C8F826ED}"/>
              </a:ext>
            </a:extLst>
          </p:cNvPr>
          <p:cNvSpPr txBox="1"/>
          <p:nvPr/>
        </p:nvSpPr>
        <p:spPr>
          <a:xfrm>
            <a:off x="764772" y="4095771"/>
            <a:ext cx="917172" cy="1015663"/>
          </a:xfrm>
          <a:prstGeom prst="rect">
            <a:avLst/>
          </a:prstGeom>
          <a:noFill/>
          <a:ln>
            <a:solidFill>
              <a:srgbClr val="5D011C"/>
            </a:solidFill>
          </a:ln>
        </p:spPr>
        <p:txBody>
          <a:bodyPr wrap="square" rtlCol="0">
            <a:spAutoFit/>
          </a:bodyPr>
          <a:lstStyle/>
          <a:p>
            <a:r>
              <a:rPr lang="en-US" sz="1200" dirty="0"/>
              <a:t>Create new player for any particular country</a:t>
            </a:r>
          </a:p>
        </p:txBody>
      </p:sp>
      <p:sp>
        <p:nvSpPr>
          <p:cNvPr id="18" name="TextBox 17">
            <a:extLst>
              <a:ext uri="{FF2B5EF4-FFF2-40B4-BE49-F238E27FC236}">
                <a16:creationId xmlns:a16="http://schemas.microsoft.com/office/drawing/2014/main" id="{2EFE184E-00CB-828D-14AD-EA1F06E4C8FD}"/>
              </a:ext>
            </a:extLst>
          </p:cNvPr>
          <p:cNvSpPr txBox="1"/>
          <p:nvPr/>
        </p:nvSpPr>
        <p:spPr>
          <a:xfrm>
            <a:off x="2382983" y="4415546"/>
            <a:ext cx="1077972" cy="1569660"/>
          </a:xfrm>
          <a:prstGeom prst="rect">
            <a:avLst/>
          </a:prstGeom>
          <a:noFill/>
          <a:ln>
            <a:solidFill>
              <a:srgbClr val="5D011C"/>
            </a:solidFill>
          </a:ln>
        </p:spPr>
        <p:txBody>
          <a:bodyPr wrap="square" rtlCol="0">
            <a:spAutoFit/>
          </a:bodyPr>
          <a:lstStyle/>
          <a:p>
            <a:r>
              <a:rPr lang="en-US" sz="1200" dirty="0"/>
              <a:t>Create new match information for any player that participate in this tournament</a:t>
            </a:r>
          </a:p>
        </p:txBody>
      </p:sp>
      <p:cxnSp>
        <p:nvCxnSpPr>
          <p:cNvPr id="19" name="Curved Connector 18">
            <a:extLst>
              <a:ext uri="{FF2B5EF4-FFF2-40B4-BE49-F238E27FC236}">
                <a16:creationId xmlns:a16="http://schemas.microsoft.com/office/drawing/2014/main" id="{67D95591-94D7-75E6-166E-7491F7A09399}"/>
              </a:ext>
            </a:extLst>
          </p:cNvPr>
          <p:cNvCxnSpPr>
            <a:cxnSpLocks/>
          </p:cNvCxnSpPr>
          <p:nvPr/>
        </p:nvCxnSpPr>
        <p:spPr>
          <a:xfrm flipV="1">
            <a:off x="1681944" y="2628080"/>
            <a:ext cx="2071252" cy="1975523"/>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5290368F-442B-310B-4C60-DDA62D2E51CF}"/>
              </a:ext>
            </a:extLst>
          </p:cNvPr>
          <p:cNvCxnSpPr>
            <a:cxnSpLocks/>
            <a:stCxn id="18" idx="0"/>
            <a:endCxn id="3" idx="1"/>
          </p:cNvCxnSpPr>
          <p:nvPr/>
        </p:nvCxnSpPr>
        <p:spPr>
          <a:xfrm rot="5400000" flipH="1" flipV="1">
            <a:off x="2564567" y="3185354"/>
            <a:ext cx="1587594" cy="872791"/>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A5FF06AB-4CA5-6023-81FF-3A520F9FA93A}"/>
              </a:ext>
            </a:extLst>
          </p:cNvPr>
          <p:cNvCxnSpPr>
            <a:cxnSpLocks/>
            <a:stCxn id="16" idx="3"/>
            <a:endCxn id="10" idx="1"/>
          </p:cNvCxnSpPr>
          <p:nvPr/>
        </p:nvCxnSpPr>
        <p:spPr>
          <a:xfrm flipV="1">
            <a:off x="1681944" y="2440363"/>
            <a:ext cx="2112816" cy="1056755"/>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6A0082F9-F4B6-0489-A5C8-7F1F622905A7}"/>
              </a:ext>
            </a:extLst>
          </p:cNvPr>
          <p:cNvCxnSpPr>
            <a:cxnSpLocks/>
            <a:stCxn id="15" idx="3"/>
            <a:endCxn id="11" idx="1"/>
          </p:cNvCxnSpPr>
          <p:nvPr/>
        </p:nvCxnSpPr>
        <p:spPr>
          <a:xfrm flipV="1">
            <a:off x="1681944" y="2246569"/>
            <a:ext cx="2112816" cy="74331"/>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EFBC6F3-4F85-2237-585B-274ABC51B90C}"/>
              </a:ext>
            </a:extLst>
          </p:cNvPr>
          <p:cNvSpPr txBox="1"/>
          <p:nvPr/>
        </p:nvSpPr>
        <p:spPr>
          <a:xfrm>
            <a:off x="10041604" y="1516550"/>
            <a:ext cx="1607259" cy="646331"/>
          </a:xfrm>
          <a:prstGeom prst="rect">
            <a:avLst/>
          </a:prstGeom>
          <a:noFill/>
          <a:ln>
            <a:solidFill>
              <a:srgbClr val="5D011C"/>
            </a:solidFill>
          </a:ln>
        </p:spPr>
        <p:txBody>
          <a:bodyPr wrap="square" rtlCol="0">
            <a:spAutoFit/>
          </a:bodyPr>
          <a:lstStyle/>
          <a:p>
            <a:r>
              <a:rPr lang="en-US" sz="1200" dirty="0"/>
              <a:t>Steps to search player</a:t>
            </a:r>
          </a:p>
          <a:p>
            <a:pPr marL="228600" indent="-228600">
              <a:buAutoNum type="arabicPeriod"/>
            </a:pPr>
            <a:r>
              <a:rPr lang="en-US" sz="1200" dirty="0"/>
              <a:t>Insert player name</a:t>
            </a:r>
          </a:p>
          <a:p>
            <a:pPr marL="228600" indent="-228600">
              <a:buAutoNum type="arabicPeriod"/>
            </a:pPr>
            <a:r>
              <a:rPr lang="en-US" sz="1200" dirty="0"/>
              <a:t>Click filter</a:t>
            </a:r>
          </a:p>
        </p:txBody>
      </p:sp>
      <p:cxnSp>
        <p:nvCxnSpPr>
          <p:cNvPr id="31" name="Curved Connector 30">
            <a:extLst>
              <a:ext uri="{FF2B5EF4-FFF2-40B4-BE49-F238E27FC236}">
                <a16:creationId xmlns:a16="http://schemas.microsoft.com/office/drawing/2014/main" id="{F8209656-356C-4600-D1AF-BC43869CD406}"/>
              </a:ext>
            </a:extLst>
          </p:cNvPr>
          <p:cNvCxnSpPr>
            <a:cxnSpLocks/>
            <a:stCxn id="29" idx="1"/>
            <a:endCxn id="13" idx="3"/>
          </p:cNvCxnSpPr>
          <p:nvPr/>
        </p:nvCxnSpPr>
        <p:spPr>
          <a:xfrm rot="10800000" flipV="1">
            <a:off x="7579822" y="1839715"/>
            <a:ext cx="2461783" cy="654535"/>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A74DB56-2B14-9975-4B20-688612A165E9}"/>
              </a:ext>
            </a:extLst>
          </p:cNvPr>
          <p:cNvSpPr txBox="1"/>
          <p:nvPr/>
        </p:nvSpPr>
        <p:spPr>
          <a:xfrm>
            <a:off x="5720462" y="2397093"/>
            <a:ext cx="253596" cy="253916"/>
          </a:xfrm>
          <a:prstGeom prst="rect">
            <a:avLst/>
          </a:prstGeom>
          <a:noFill/>
        </p:spPr>
        <p:txBody>
          <a:bodyPr wrap="none" rtlCol="0">
            <a:spAutoFit/>
          </a:bodyPr>
          <a:lstStyle/>
          <a:p>
            <a:r>
              <a:rPr lang="en-US" sz="1050" dirty="0">
                <a:solidFill>
                  <a:srgbClr val="FF0000"/>
                </a:solidFill>
              </a:rPr>
              <a:t>1</a:t>
            </a:r>
          </a:p>
        </p:txBody>
      </p:sp>
      <p:sp>
        <p:nvSpPr>
          <p:cNvPr id="35" name="TextBox 34">
            <a:extLst>
              <a:ext uri="{FF2B5EF4-FFF2-40B4-BE49-F238E27FC236}">
                <a16:creationId xmlns:a16="http://schemas.microsoft.com/office/drawing/2014/main" id="{F9841E0B-D141-2E79-CD65-323582097A5D}"/>
              </a:ext>
            </a:extLst>
          </p:cNvPr>
          <p:cNvSpPr txBox="1"/>
          <p:nvPr/>
        </p:nvSpPr>
        <p:spPr>
          <a:xfrm>
            <a:off x="7378290" y="2367292"/>
            <a:ext cx="253596" cy="253916"/>
          </a:xfrm>
          <a:prstGeom prst="rect">
            <a:avLst/>
          </a:prstGeom>
          <a:noFill/>
        </p:spPr>
        <p:txBody>
          <a:bodyPr wrap="none" rtlCol="0">
            <a:spAutoFit/>
          </a:bodyPr>
          <a:lstStyle/>
          <a:p>
            <a:r>
              <a:rPr lang="en-US" sz="1050" dirty="0">
                <a:solidFill>
                  <a:srgbClr val="FF0000"/>
                </a:solidFill>
              </a:rPr>
              <a:t>2</a:t>
            </a:r>
          </a:p>
        </p:txBody>
      </p:sp>
      <p:sp>
        <p:nvSpPr>
          <p:cNvPr id="36" name="TextBox 35">
            <a:extLst>
              <a:ext uri="{FF2B5EF4-FFF2-40B4-BE49-F238E27FC236}">
                <a16:creationId xmlns:a16="http://schemas.microsoft.com/office/drawing/2014/main" id="{D7BA6980-D67D-BFDC-6BD9-0196A39302C5}"/>
              </a:ext>
            </a:extLst>
          </p:cNvPr>
          <p:cNvSpPr txBox="1"/>
          <p:nvPr/>
        </p:nvSpPr>
        <p:spPr>
          <a:xfrm>
            <a:off x="3668341" y="5570387"/>
            <a:ext cx="2178919" cy="461665"/>
          </a:xfrm>
          <a:prstGeom prst="rect">
            <a:avLst/>
          </a:prstGeom>
          <a:noFill/>
          <a:ln>
            <a:solidFill>
              <a:srgbClr val="5D011C"/>
            </a:solidFill>
          </a:ln>
        </p:spPr>
        <p:txBody>
          <a:bodyPr wrap="square" rtlCol="0">
            <a:spAutoFit/>
          </a:bodyPr>
          <a:lstStyle/>
          <a:p>
            <a:r>
              <a:rPr lang="en-US" sz="1200" dirty="0"/>
              <a:t>Click player’s name to view player information</a:t>
            </a:r>
          </a:p>
        </p:txBody>
      </p:sp>
      <p:cxnSp>
        <p:nvCxnSpPr>
          <p:cNvPr id="37" name="Curved Connector 36">
            <a:extLst>
              <a:ext uri="{FF2B5EF4-FFF2-40B4-BE49-F238E27FC236}">
                <a16:creationId xmlns:a16="http://schemas.microsoft.com/office/drawing/2014/main" id="{EA4CF336-5922-E3F0-55D3-89FB68399425}"/>
              </a:ext>
            </a:extLst>
          </p:cNvPr>
          <p:cNvCxnSpPr>
            <a:cxnSpLocks/>
            <a:stCxn id="36" idx="1"/>
            <a:endCxn id="14" idx="1"/>
          </p:cNvCxnSpPr>
          <p:nvPr/>
        </p:nvCxnSpPr>
        <p:spPr>
          <a:xfrm rot="10800000" flipH="1">
            <a:off x="3668340" y="3058524"/>
            <a:ext cx="1151655" cy="2742697"/>
          </a:xfrm>
          <a:prstGeom prst="curvedConnector3">
            <a:avLst>
              <a:gd name="adj1" fmla="val -533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765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12</a:t>
            </a:fld>
            <a:endParaRPr lang="en-US"/>
          </a:p>
        </p:txBody>
      </p:sp>
      <p:sp>
        <p:nvSpPr>
          <p:cNvPr id="9" name="Title 8">
            <a:extLst>
              <a:ext uri="{FF2B5EF4-FFF2-40B4-BE49-F238E27FC236}">
                <a16:creationId xmlns:a16="http://schemas.microsoft.com/office/drawing/2014/main" id="{470090D1-E25C-D4C1-3279-6840F0931E16}"/>
              </a:ext>
            </a:extLst>
          </p:cNvPr>
          <p:cNvSpPr>
            <a:spLocks noGrp="1"/>
          </p:cNvSpPr>
          <p:nvPr>
            <p:ph type="title"/>
          </p:nvPr>
        </p:nvSpPr>
        <p:spPr>
          <a:xfrm>
            <a:off x="838200" y="365125"/>
            <a:ext cx="10515600" cy="890097"/>
          </a:xfrm>
        </p:spPr>
        <p:txBody>
          <a:bodyPr/>
          <a:lstStyle/>
          <a:p>
            <a:r>
              <a:rPr lang="en-US" dirty="0"/>
              <a:t>Search Player (2/2)</a:t>
            </a:r>
          </a:p>
        </p:txBody>
      </p:sp>
      <p:pic>
        <p:nvPicPr>
          <p:cNvPr id="12290" name="Picture 2">
            <a:extLst>
              <a:ext uri="{FF2B5EF4-FFF2-40B4-BE49-F238E27FC236}">
                <a16:creationId xmlns:a16="http://schemas.microsoft.com/office/drawing/2014/main" id="{C45F23B1-EA30-11F0-2393-C961FC83F8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313"/>
          <a:stretch/>
        </p:blipFill>
        <p:spPr bwMode="auto">
          <a:xfrm>
            <a:off x="2622133" y="1180407"/>
            <a:ext cx="6947736" cy="41683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5F91680-6EA8-6139-DBED-EBCFDCD2F17E}"/>
              </a:ext>
            </a:extLst>
          </p:cNvPr>
          <p:cNvSpPr/>
          <p:nvPr/>
        </p:nvSpPr>
        <p:spPr>
          <a:xfrm>
            <a:off x="4783973" y="2386815"/>
            <a:ext cx="3886201" cy="231693"/>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11ABC8EC-4D91-F903-A511-0953A3694125}"/>
              </a:ext>
            </a:extLst>
          </p:cNvPr>
          <p:cNvSpPr txBox="1"/>
          <p:nvPr/>
        </p:nvSpPr>
        <p:spPr>
          <a:xfrm>
            <a:off x="10081350" y="2215755"/>
            <a:ext cx="1379511" cy="1015663"/>
          </a:xfrm>
          <a:prstGeom prst="rect">
            <a:avLst/>
          </a:prstGeom>
          <a:noFill/>
          <a:ln>
            <a:solidFill>
              <a:srgbClr val="5D011C"/>
            </a:solidFill>
          </a:ln>
        </p:spPr>
        <p:txBody>
          <a:bodyPr wrap="square" rtlCol="0">
            <a:spAutoFit/>
          </a:bodyPr>
          <a:lstStyle/>
          <a:p>
            <a:r>
              <a:rPr lang="en-US" sz="1200" dirty="0"/>
              <a:t>User can view the to next page by click pagination that were display in this page</a:t>
            </a:r>
          </a:p>
        </p:txBody>
      </p:sp>
      <p:cxnSp>
        <p:nvCxnSpPr>
          <p:cNvPr id="8" name="Curved Connector 7">
            <a:extLst>
              <a:ext uri="{FF2B5EF4-FFF2-40B4-BE49-F238E27FC236}">
                <a16:creationId xmlns:a16="http://schemas.microsoft.com/office/drawing/2014/main" id="{44DF0086-814B-1A0D-5E46-EDA80B0E9B7C}"/>
              </a:ext>
            </a:extLst>
          </p:cNvPr>
          <p:cNvCxnSpPr>
            <a:cxnSpLocks/>
            <a:stCxn id="3" idx="1"/>
            <a:endCxn id="2" idx="3"/>
          </p:cNvCxnSpPr>
          <p:nvPr/>
        </p:nvCxnSpPr>
        <p:spPr>
          <a:xfrm rot="10800000">
            <a:off x="8670174" y="2502663"/>
            <a:ext cx="1411176" cy="220925"/>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887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13</a:t>
            </a:fld>
            <a:endParaRPr lang="en-US"/>
          </a:p>
        </p:txBody>
      </p:sp>
      <p:sp>
        <p:nvSpPr>
          <p:cNvPr id="9" name="Title 8">
            <a:extLst>
              <a:ext uri="{FF2B5EF4-FFF2-40B4-BE49-F238E27FC236}">
                <a16:creationId xmlns:a16="http://schemas.microsoft.com/office/drawing/2014/main" id="{470090D1-E25C-D4C1-3279-6840F0931E16}"/>
              </a:ext>
            </a:extLst>
          </p:cNvPr>
          <p:cNvSpPr>
            <a:spLocks noGrp="1"/>
          </p:cNvSpPr>
          <p:nvPr>
            <p:ph type="title"/>
          </p:nvPr>
        </p:nvSpPr>
        <p:spPr>
          <a:xfrm>
            <a:off x="838200" y="365125"/>
            <a:ext cx="10515600" cy="890097"/>
          </a:xfrm>
        </p:spPr>
        <p:txBody>
          <a:bodyPr/>
          <a:lstStyle/>
          <a:p>
            <a:r>
              <a:rPr lang="en-US" dirty="0"/>
              <a:t>Player Information Details</a:t>
            </a:r>
          </a:p>
        </p:txBody>
      </p:sp>
      <p:pic>
        <p:nvPicPr>
          <p:cNvPr id="13314" name="Picture 2">
            <a:extLst>
              <a:ext uri="{FF2B5EF4-FFF2-40B4-BE49-F238E27FC236}">
                <a16:creationId xmlns:a16="http://schemas.microsoft.com/office/drawing/2014/main" id="{8E5D3166-F0B0-6E72-1B03-74FEA57B1B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98"/>
          <a:stretch/>
        </p:blipFill>
        <p:spPr bwMode="auto">
          <a:xfrm>
            <a:off x="2507673" y="1107015"/>
            <a:ext cx="7176654" cy="437938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1975408-0956-C26A-7139-144B62CBA825}"/>
              </a:ext>
            </a:extLst>
          </p:cNvPr>
          <p:cNvSpPr/>
          <p:nvPr/>
        </p:nvSpPr>
        <p:spPr>
          <a:xfrm>
            <a:off x="4038600" y="1997112"/>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2E28F46F-B33F-3FC2-A362-0A71D7502DDF}"/>
              </a:ext>
            </a:extLst>
          </p:cNvPr>
          <p:cNvSpPr/>
          <p:nvPr/>
        </p:nvSpPr>
        <p:spPr>
          <a:xfrm>
            <a:off x="4038600" y="2164488"/>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1AFD7C56-8A4C-3E53-56AD-2EA1D7E5419E}"/>
              </a:ext>
            </a:extLst>
          </p:cNvPr>
          <p:cNvSpPr/>
          <p:nvPr/>
        </p:nvSpPr>
        <p:spPr>
          <a:xfrm>
            <a:off x="4038600" y="2331864"/>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2B9C4DDA-E0E3-ADCF-6BFE-11C311BF84C5}"/>
              </a:ext>
            </a:extLst>
          </p:cNvPr>
          <p:cNvSpPr/>
          <p:nvPr/>
        </p:nvSpPr>
        <p:spPr>
          <a:xfrm>
            <a:off x="4038600" y="2499240"/>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3A46F15C-DA72-A1FC-BDDF-1CB70778CB80}"/>
              </a:ext>
            </a:extLst>
          </p:cNvPr>
          <p:cNvSpPr/>
          <p:nvPr/>
        </p:nvSpPr>
        <p:spPr>
          <a:xfrm>
            <a:off x="5070764" y="3758417"/>
            <a:ext cx="349134" cy="231692"/>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5F9BD49B-9E6E-1D5A-0108-CD13038F43D4}"/>
              </a:ext>
            </a:extLst>
          </p:cNvPr>
          <p:cNvSpPr txBox="1"/>
          <p:nvPr/>
        </p:nvSpPr>
        <p:spPr>
          <a:xfrm>
            <a:off x="764772" y="1720735"/>
            <a:ext cx="917172" cy="1200329"/>
          </a:xfrm>
          <a:prstGeom prst="rect">
            <a:avLst/>
          </a:prstGeom>
          <a:noFill/>
          <a:ln>
            <a:solidFill>
              <a:srgbClr val="5D011C"/>
            </a:solidFill>
          </a:ln>
        </p:spPr>
        <p:txBody>
          <a:bodyPr wrap="square" rtlCol="0">
            <a:spAutoFit/>
          </a:bodyPr>
          <a:lstStyle/>
          <a:p>
            <a:r>
              <a:rPr lang="en-US" sz="1200" dirty="0"/>
              <a:t>To search country that participate in FIFA World Cup</a:t>
            </a:r>
          </a:p>
        </p:txBody>
      </p:sp>
      <p:sp>
        <p:nvSpPr>
          <p:cNvPr id="14" name="TextBox 13">
            <a:extLst>
              <a:ext uri="{FF2B5EF4-FFF2-40B4-BE49-F238E27FC236}">
                <a16:creationId xmlns:a16="http://schemas.microsoft.com/office/drawing/2014/main" id="{2048ADBA-6CB3-7AF2-3155-55BC13B06F03}"/>
              </a:ext>
            </a:extLst>
          </p:cNvPr>
          <p:cNvSpPr txBox="1"/>
          <p:nvPr/>
        </p:nvSpPr>
        <p:spPr>
          <a:xfrm>
            <a:off x="764772" y="2989286"/>
            <a:ext cx="917172" cy="1015663"/>
          </a:xfrm>
          <a:prstGeom prst="rect">
            <a:avLst/>
          </a:prstGeom>
          <a:noFill/>
          <a:ln>
            <a:solidFill>
              <a:srgbClr val="5D011C"/>
            </a:solidFill>
          </a:ln>
        </p:spPr>
        <p:txBody>
          <a:bodyPr wrap="square" rtlCol="0">
            <a:spAutoFit/>
          </a:bodyPr>
          <a:lstStyle/>
          <a:p>
            <a:r>
              <a:rPr lang="en-US" sz="1200" dirty="0"/>
              <a:t>To search player that participate in FIFA World Cup</a:t>
            </a:r>
          </a:p>
        </p:txBody>
      </p:sp>
      <p:sp>
        <p:nvSpPr>
          <p:cNvPr id="15" name="TextBox 14">
            <a:extLst>
              <a:ext uri="{FF2B5EF4-FFF2-40B4-BE49-F238E27FC236}">
                <a16:creationId xmlns:a16="http://schemas.microsoft.com/office/drawing/2014/main" id="{94B7444C-C572-0692-D1F0-451C5A1AC38F}"/>
              </a:ext>
            </a:extLst>
          </p:cNvPr>
          <p:cNvSpPr txBox="1"/>
          <p:nvPr/>
        </p:nvSpPr>
        <p:spPr>
          <a:xfrm>
            <a:off x="764772" y="4095771"/>
            <a:ext cx="917172" cy="1015663"/>
          </a:xfrm>
          <a:prstGeom prst="rect">
            <a:avLst/>
          </a:prstGeom>
          <a:noFill/>
          <a:ln>
            <a:solidFill>
              <a:srgbClr val="5D011C"/>
            </a:solidFill>
          </a:ln>
        </p:spPr>
        <p:txBody>
          <a:bodyPr wrap="square" rtlCol="0">
            <a:spAutoFit/>
          </a:bodyPr>
          <a:lstStyle/>
          <a:p>
            <a:r>
              <a:rPr lang="en-US" sz="1200" dirty="0"/>
              <a:t>Create new player for any particular country</a:t>
            </a:r>
          </a:p>
        </p:txBody>
      </p:sp>
      <p:sp>
        <p:nvSpPr>
          <p:cNvPr id="16" name="TextBox 15">
            <a:extLst>
              <a:ext uri="{FF2B5EF4-FFF2-40B4-BE49-F238E27FC236}">
                <a16:creationId xmlns:a16="http://schemas.microsoft.com/office/drawing/2014/main" id="{EAC0903F-E091-4D74-B8C1-86C4D772E8FB}"/>
              </a:ext>
            </a:extLst>
          </p:cNvPr>
          <p:cNvSpPr txBox="1"/>
          <p:nvPr/>
        </p:nvSpPr>
        <p:spPr>
          <a:xfrm>
            <a:off x="2382983" y="4415546"/>
            <a:ext cx="1077972" cy="1569660"/>
          </a:xfrm>
          <a:prstGeom prst="rect">
            <a:avLst/>
          </a:prstGeom>
          <a:noFill/>
          <a:ln>
            <a:solidFill>
              <a:srgbClr val="5D011C"/>
            </a:solidFill>
          </a:ln>
        </p:spPr>
        <p:txBody>
          <a:bodyPr wrap="square" rtlCol="0">
            <a:spAutoFit/>
          </a:bodyPr>
          <a:lstStyle/>
          <a:p>
            <a:r>
              <a:rPr lang="en-US" sz="1200" dirty="0"/>
              <a:t>Create new match information for any player that participate in this tournament</a:t>
            </a:r>
          </a:p>
        </p:txBody>
      </p:sp>
      <p:cxnSp>
        <p:nvCxnSpPr>
          <p:cNvPr id="17" name="Curved Connector 16">
            <a:extLst>
              <a:ext uri="{FF2B5EF4-FFF2-40B4-BE49-F238E27FC236}">
                <a16:creationId xmlns:a16="http://schemas.microsoft.com/office/drawing/2014/main" id="{DEDCA7F7-F5AA-D296-614F-48C8588BCAB4}"/>
              </a:ext>
            </a:extLst>
          </p:cNvPr>
          <p:cNvCxnSpPr>
            <a:cxnSpLocks/>
            <a:stCxn id="13" idx="3"/>
            <a:endCxn id="2" idx="1"/>
          </p:cNvCxnSpPr>
          <p:nvPr/>
        </p:nvCxnSpPr>
        <p:spPr>
          <a:xfrm flipV="1">
            <a:off x="1681944" y="2080800"/>
            <a:ext cx="2356656" cy="240100"/>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337BCE9-39ED-C103-9A05-49E199472C38}"/>
              </a:ext>
            </a:extLst>
          </p:cNvPr>
          <p:cNvCxnSpPr>
            <a:cxnSpLocks/>
            <a:stCxn id="14" idx="3"/>
            <a:endCxn id="3" idx="1"/>
          </p:cNvCxnSpPr>
          <p:nvPr/>
        </p:nvCxnSpPr>
        <p:spPr>
          <a:xfrm flipV="1">
            <a:off x="1681944" y="2248176"/>
            <a:ext cx="2356656" cy="1248942"/>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D2466310-3603-CAE9-62D8-9FC4A6184F42}"/>
              </a:ext>
            </a:extLst>
          </p:cNvPr>
          <p:cNvCxnSpPr>
            <a:cxnSpLocks/>
            <a:stCxn id="15" idx="3"/>
          </p:cNvCxnSpPr>
          <p:nvPr/>
        </p:nvCxnSpPr>
        <p:spPr>
          <a:xfrm flipV="1">
            <a:off x="1681944" y="2442454"/>
            <a:ext cx="2356656" cy="2161149"/>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FDB85CB6-8F83-AA57-6C4F-F86434E85BA6}"/>
              </a:ext>
            </a:extLst>
          </p:cNvPr>
          <p:cNvCxnSpPr>
            <a:cxnSpLocks/>
            <a:stCxn id="16" idx="3"/>
            <a:endCxn id="10" idx="1"/>
          </p:cNvCxnSpPr>
          <p:nvPr/>
        </p:nvCxnSpPr>
        <p:spPr>
          <a:xfrm flipV="1">
            <a:off x="3460955" y="2582928"/>
            <a:ext cx="577645" cy="2617448"/>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00B3976-1742-F2C4-E79D-D1775C2E8AE8}"/>
              </a:ext>
            </a:extLst>
          </p:cNvPr>
          <p:cNvSpPr txBox="1"/>
          <p:nvPr/>
        </p:nvSpPr>
        <p:spPr>
          <a:xfrm>
            <a:off x="9559636" y="2582928"/>
            <a:ext cx="1560647" cy="646331"/>
          </a:xfrm>
          <a:prstGeom prst="rect">
            <a:avLst/>
          </a:prstGeom>
          <a:noFill/>
          <a:ln>
            <a:solidFill>
              <a:srgbClr val="5D011C"/>
            </a:solidFill>
          </a:ln>
        </p:spPr>
        <p:txBody>
          <a:bodyPr wrap="square" rtlCol="0">
            <a:spAutoFit/>
          </a:bodyPr>
          <a:lstStyle/>
          <a:p>
            <a:r>
              <a:rPr lang="en-US" sz="1200" dirty="0"/>
              <a:t>Click edit to make amendment on player information details</a:t>
            </a:r>
          </a:p>
        </p:txBody>
      </p:sp>
      <p:cxnSp>
        <p:nvCxnSpPr>
          <p:cNvPr id="30" name="Curved Connector 29">
            <a:extLst>
              <a:ext uri="{FF2B5EF4-FFF2-40B4-BE49-F238E27FC236}">
                <a16:creationId xmlns:a16="http://schemas.microsoft.com/office/drawing/2014/main" id="{C50A978A-767F-C235-EB16-C8C750331510}"/>
              </a:ext>
            </a:extLst>
          </p:cNvPr>
          <p:cNvCxnSpPr>
            <a:cxnSpLocks/>
            <a:stCxn id="29" idx="1"/>
            <a:endCxn id="12" idx="3"/>
          </p:cNvCxnSpPr>
          <p:nvPr/>
        </p:nvCxnSpPr>
        <p:spPr>
          <a:xfrm rot="10800000" flipV="1">
            <a:off x="5419898" y="2906093"/>
            <a:ext cx="4139738" cy="968169"/>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A50E53E-6E7C-E0DC-7675-A93373014BC3}"/>
              </a:ext>
            </a:extLst>
          </p:cNvPr>
          <p:cNvSpPr/>
          <p:nvPr/>
        </p:nvSpPr>
        <p:spPr>
          <a:xfrm>
            <a:off x="4955861" y="4487756"/>
            <a:ext cx="3391726" cy="60884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TextBox 33">
            <a:extLst>
              <a:ext uri="{FF2B5EF4-FFF2-40B4-BE49-F238E27FC236}">
                <a16:creationId xmlns:a16="http://schemas.microsoft.com/office/drawing/2014/main" id="{392BAF50-C307-8168-AA38-EE8E03211FB2}"/>
              </a:ext>
            </a:extLst>
          </p:cNvPr>
          <p:cNvSpPr txBox="1"/>
          <p:nvPr/>
        </p:nvSpPr>
        <p:spPr>
          <a:xfrm>
            <a:off x="9559635" y="4243884"/>
            <a:ext cx="1560647" cy="461665"/>
          </a:xfrm>
          <a:prstGeom prst="rect">
            <a:avLst/>
          </a:prstGeom>
          <a:noFill/>
          <a:ln>
            <a:solidFill>
              <a:srgbClr val="5D011C"/>
            </a:solidFill>
          </a:ln>
        </p:spPr>
        <p:txBody>
          <a:bodyPr wrap="square" rtlCol="0">
            <a:spAutoFit/>
          </a:bodyPr>
          <a:lstStyle/>
          <a:p>
            <a:r>
              <a:rPr lang="en-US" sz="1200" dirty="0"/>
              <a:t>Display match history of the player</a:t>
            </a:r>
          </a:p>
        </p:txBody>
      </p:sp>
      <p:cxnSp>
        <p:nvCxnSpPr>
          <p:cNvPr id="35" name="Curved Connector 34">
            <a:extLst>
              <a:ext uri="{FF2B5EF4-FFF2-40B4-BE49-F238E27FC236}">
                <a16:creationId xmlns:a16="http://schemas.microsoft.com/office/drawing/2014/main" id="{5EE8E83D-27D9-E642-09C2-4B706DF62A0A}"/>
              </a:ext>
            </a:extLst>
          </p:cNvPr>
          <p:cNvCxnSpPr>
            <a:cxnSpLocks/>
            <a:stCxn id="34" idx="1"/>
          </p:cNvCxnSpPr>
          <p:nvPr/>
        </p:nvCxnSpPr>
        <p:spPr>
          <a:xfrm rot="10800000" flipV="1">
            <a:off x="8347587" y="4474716"/>
            <a:ext cx="1212048" cy="363081"/>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77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14</a:t>
            </a:fld>
            <a:endParaRPr lang="en-US"/>
          </a:p>
        </p:txBody>
      </p:sp>
      <p:sp>
        <p:nvSpPr>
          <p:cNvPr id="9" name="Title 8">
            <a:extLst>
              <a:ext uri="{FF2B5EF4-FFF2-40B4-BE49-F238E27FC236}">
                <a16:creationId xmlns:a16="http://schemas.microsoft.com/office/drawing/2014/main" id="{470090D1-E25C-D4C1-3279-6840F0931E16}"/>
              </a:ext>
            </a:extLst>
          </p:cNvPr>
          <p:cNvSpPr>
            <a:spLocks noGrp="1"/>
          </p:cNvSpPr>
          <p:nvPr>
            <p:ph type="title"/>
          </p:nvPr>
        </p:nvSpPr>
        <p:spPr>
          <a:xfrm>
            <a:off x="838200" y="365125"/>
            <a:ext cx="10515600" cy="890097"/>
          </a:xfrm>
        </p:spPr>
        <p:txBody>
          <a:bodyPr/>
          <a:lstStyle/>
          <a:p>
            <a:r>
              <a:rPr lang="en-US" dirty="0"/>
              <a:t>Edit Player Information Details</a:t>
            </a:r>
          </a:p>
        </p:txBody>
      </p:sp>
      <p:pic>
        <p:nvPicPr>
          <p:cNvPr id="14338" name="Picture 2">
            <a:extLst>
              <a:ext uri="{FF2B5EF4-FFF2-40B4-BE49-F238E27FC236}">
                <a16:creationId xmlns:a16="http://schemas.microsoft.com/office/drawing/2014/main" id="{200106D3-03F3-A075-0E5E-AE68A1DA5E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182"/>
          <a:stretch/>
        </p:blipFill>
        <p:spPr bwMode="auto">
          <a:xfrm>
            <a:off x="2624051" y="1182323"/>
            <a:ext cx="6943898" cy="421558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90F8BA9-15B4-DD86-C79C-075A06ED54F1}"/>
              </a:ext>
            </a:extLst>
          </p:cNvPr>
          <p:cNvSpPr/>
          <p:nvPr/>
        </p:nvSpPr>
        <p:spPr>
          <a:xfrm>
            <a:off x="4102331" y="2553071"/>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AA9B196E-6D45-B44F-B45B-0C85EE43F126}"/>
              </a:ext>
            </a:extLst>
          </p:cNvPr>
          <p:cNvSpPr/>
          <p:nvPr/>
        </p:nvSpPr>
        <p:spPr>
          <a:xfrm>
            <a:off x="4102331" y="2392434"/>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BA60EE98-5CDC-4D95-686F-6AFF558C83A0}"/>
              </a:ext>
            </a:extLst>
          </p:cNvPr>
          <p:cNvSpPr/>
          <p:nvPr/>
        </p:nvSpPr>
        <p:spPr>
          <a:xfrm>
            <a:off x="4102331" y="2205000"/>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92DCE0A9-CCB8-C79F-0B84-473A8A014A2E}"/>
              </a:ext>
            </a:extLst>
          </p:cNvPr>
          <p:cNvSpPr/>
          <p:nvPr/>
        </p:nvSpPr>
        <p:spPr>
          <a:xfrm>
            <a:off x="4102331" y="2017566"/>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DF05BC48-BDC7-B520-C398-6E2E9885E225}"/>
              </a:ext>
            </a:extLst>
          </p:cNvPr>
          <p:cNvSpPr/>
          <p:nvPr/>
        </p:nvSpPr>
        <p:spPr>
          <a:xfrm>
            <a:off x="5085313" y="4158006"/>
            <a:ext cx="411480" cy="206754"/>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9428B3ED-3633-2FC6-B728-9321AB00DD04}"/>
              </a:ext>
            </a:extLst>
          </p:cNvPr>
          <p:cNvSpPr/>
          <p:nvPr/>
        </p:nvSpPr>
        <p:spPr>
          <a:xfrm>
            <a:off x="5519651" y="4162852"/>
            <a:ext cx="332509" cy="206754"/>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0CB47F7A-7710-1D96-81CF-D35C77C78FF4}"/>
              </a:ext>
            </a:extLst>
          </p:cNvPr>
          <p:cNvSpPr/>
          <p:nvPr/>
        </p:nvSpPr>
        <p:spPr>
          <a:xfrm>
            <a:off x="4979323" y="2378023"/>
            <a:ext cx="2404703" cy="217405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24AB3DD3-574D-2FDB-1768-05CBA20184D5}"/>
              </a:ext>
            </a:extLst>
          </p:cNvPr>
          <p:cNvSpPr txBox="1"/>
          <p:nvPr/>
        </p:nvSpPr>
        <p:spPr>
          <a:xfrm>
            <a:off x="764772" y="1720735"/>
            <a:ext cx="917172" cy="1200329"/>
          </a:xfrm>
          <a:prstGeom prst="rect">
            <a:avLst/>
          </a:prstGeom>
          <a:noFill/>
          <a:ln>
            <a:solidFill>
              <a:srgbClr val="5D011C"/>
            </a:solidFill>
          </a:ln>
        </p:spPr>
        <p:txBody>
          <a:bodyPr wrap="square" rtlCol="0">
            <a:spAutoFit/>
          </a:bodyPr>
          <a:lstStyle/>
          <a:p>
            <a:r>
              <a:rPr lang="en-US" sz="1200" dirty="0"/>
              <a:t>To search country that participate in FIFA World Cup</a:t>
            </a:r>
          </a:p>
        </p:txBody>
      </p:sp>
      <p:sp>
        <p:nvSpPr>
          <p:cNvPr id="22" name="TextBox 21">
            <a:extLst>
              <a:ext uri="{FF2B5EF4-FFF2-40B4-BE49-F238E27FC236}">
                <a16:creationId xmlns:a16="http://schemas.microsoft.com/office/drawing/2014/main" id="{FF0FDA43-B2F1-5CC6-5F39-E8C9279A3FA9}"/>
              </a:ext>
            </a:extLst>
          </p:cNvPr>
          <p:cNvSpPr txBox="1"/>
          <p:nvPr/>
        </p:nvSpPr>
        <p:spPr>
          <a:xfrm>
            <a:off x="764772" y="2989286"/>
            <a:ext cx="917172" cy="1015663"/>
          </a:xfrm>
          <a:prstGeom prst="rect">
            <a:avLst/>
          </a:prstGeom>
          <a:noFill/>
          <a:ln>
            <a:solidFill>
              <a:srgbClr val="5D011C"/>
            </a:solidFill>
          </a:ln>
        </p:spPr>
        <p:txBody>
          <a:bodyPr wrap="square" rtlCol="0">
            <a:spAutoFit/>
          </a:bodyPr>
          <a:lstStyle/>
          <a:p>
            <a:r>
              <a:rPr lang="en-US" sz="1200" dirty="0"/>
              <a:t>To search player that participate in FIFA World Cup</a:t>
            </a:r>
          </a:p>
        </p:txBody>
      </p:sp>
      <p:sp>
        <p:nvSpPr>
          <p:cNvPr id="23" name="TextBox 22">
            <a:extLst>
              <a:ext uri="{FF2B5EF4-FFF2-40B4-BE49-F238E27FC236}">
                <a16:creationId xmlns:a16="http://schemas.microsoft.com/office/drawing/2014/main" id="{304A17D5-773A-CA39-26D1-FCB23B0CCD8B}"/>
              </a:ext>
            </a:extLst>
          </p:cNvPr>
          <p:cNvSpPr txBox="1"/>
          <p:nvPr/>
        </p:nvSpPr>
        <p:spPr>
          <a:xfrm>
            <a:off x="764772" y="4095771"/>
            <a:ext cx="917172" cy="1015663"/>
          </a:xfrm>
          <a:prstGeom prst="rect">
            <a:avLst/>
          </a:prstGeom>
          <a:noFill/>
          <a:ln>
            <a:solidFill>
              <a:srgbClr val="5D011C"/>
            </a:solidFill>
          </a:ln>
        </p:spPr>
        <p:txBody>
          <a:bodyPr wrap="square" rtlCol="0">
            <a:spAutoFit/>
          </a:bodyPr>
          <a:lstStyle/>
          <a:p>
            <a:r>
              <a:rPr lang="en-US" sz="1200" dirty="0"/>
              <a:t>Create new player for any particular country</a:t>
            </a:r>
          </a:p>
        </p:txBody>
      </p:sp>
      <p:sp>
        <p:nvSpPr>
          <p:cNvPr id="24" name="TextBox 23">
            <a:extLst>
              <a:ext uri="{FF2B5EF4-FFF2-40B4-BE49-F238E27FC236}">
                <a16:creationId xmlns:a16="http://schemas.microsoft.com/office/drawing/2014/main" id="{577DD3AF-67A8-CD05-7EE2-7C7A34AE02F4}"/>
              </a:ext>
            </a:extLst>
          </p:cNvPr>
          <p:cNvSpPr txBox="1"/>
          <p:nvPr/>
        </p:nvSpPr>
        <p:spPr>
          <a:xfrm>
            <a:off x="2382983" y="4415546"/>
            <a:ext cx="1077972" cy="1569660"/>
          </a:xfrm>
          <a:prstGeom prst="rect">
            <a:avLst/>
          </a:prstGeom>
          <a:noFill/>
          <a:ln>
            <a:solidFill>
              <a:srgbClr val="5D011C"/>
            </a:solidFill>
          </a:ln>
        </p:spPr>
        <p:txBody>
          <a:bodyPr wrap="square" rtlCol="0">
            <a:spAutoFit/>
          </a:bodyPr>
          <a:lstStyle/>
          <a:p>
            <a:r>
              <a:rPr lang="en-US" sz="1200" dirty="0"/>
              <a:t>Create new match information for any player that participate in this tournament</a:t>
            </a:r>
          </a:p>
        </p:txBody>
      </p:sp>
      <p:sp>
        <p:nvSpPr>
          <p:cNvPr id="25" name="TextBox 24">
            <a:extLst>
              <a:ext uri="{FF2B5EF4-FFF2-40B4-BE49-F238E27FC236}">
                <a16:creationId xmlns:a16="http://schemas.microsoft.com/office/drawing/2014/main" id="{33B0018E-042D-A10A-CF7A-C5E256B5CAAA}"/>
              </a:ext>
            </a:extLst>
          </p:cNvPr>
          <p:cNvSpPr txBox="1"/>
          <p:nvPr/>
        </p:nvSpPr>
        <p:spPr>
          <a:xfrm>
            <a:off x="9982200" y="1576879"/>
            <a:ext cx="1445028" cy="1569660"/>
          </a:xfrm>
          <a:prstGeom prst="rect">
            <a:avLst/>
          </a:prstGeom>
          <a:noFill/>
          <a:ln>
            <a:solidFill>
              <a:srgbClr val="5D011C"/>
            </a:solidFill>
          </a:ln>
        </p:spPr>
        <p:txBody>
          <a:bodyPr wrap="square" rtlCol="0">
            <a:spAutoFit/>
          </a:bodyPr>
          <a:lstStyle/>
          <a:p>
            <a:r>
              <a:rPr lang="en-US" sz="1200" dirty="0"/>
              <a:t>Steps to edit Player Detail</a:t>
            </a:r>
          </a:p>
          <a:p>
            <a:pPr marL="228600" indent="-228600">
              <a:buAutoNum type="arabicPeriod"/>
            </a:pPr>
            <a:r>
              <a:rPr lang="en-US" sz="1200" dirty="0"/>
              <a:t>Make amendment in any column</a:t>
            </a:r>
          </a:p>
          <a:p>
            <a:pPr marL="228600" indent="-228600">
              <a:buAutoNum type="arabicPeriod"/>
            </a:pPr>
            <a:r>
              <a:rPr lang="en-US" sz="1200" dirty="0"/>
              <a:t>Click Update to update the information</a:t>
            </a:r>
          </a:p>
        </p:txBody>
      </p:sp>
      <p:sp>
        <p:nvSpPr>
          <p:cNvPr id="26" name="TextBox 25">
            <a:extLst>
              <a:ext uri="{FF2B5EF4-FFF2-40B4-BE49-F238E27FC236}">
                <a16:creationId xmlns:a16="http://schemas.microsoft.com/office/drawing/2014/main" id="{407338EE-8099-AAB3-A0AC-3902EC553E1E}"/>
              </a:ext>
            </a:extLst>
          </p:cNvPr>
          <p:cNvSpPr txBox="1"/>
          <p:nvPr/>
        </p:nvSpPr>
        <p:spPr>
          <a:xfrm>
            <a:off x="9982200" y="3280268"/>
            <a:ext cx="1445028" cy="1384995"/>
          </a:xfrm>
          <a:prstGeom prst="rect">
            <a:avLst/>
          </a:prstGeom>
          <a:noFill/>
          <a:ln>
            <a:solidFill>
              <a:srgbClr val="5D011C"/>
            </a:solidFill>
          </a:ln>
        </p:spPr>
        <p:txBody>
          <a:bodyPr wrap="square" rtlCol="0">
            <a:spAutoFit/>
          </a:bodyPr>
          <a:lstStyle/>
          <a:p>
            <a:r>
              <a:rPr lang="en-US" sz="1200" dirty="0"/>
              <a:t>User may click cancel if user want to discard all of the amendment that were made by them throughout edit process</a:t>
            </a:r>
          </a:p>
        </p:txBody>
      </p:sp>
      <p:sp>
        <p:nvSpPr>
          <p:cNvPr id="28" name="TextBox 27">
            <a:extLst>
              <a:ext uri="{FF2B5EF4-FFF2-40B4-BE49-F238E27FC236}">
                <a16:creationId xmlns:a16="http://schemas.microsoft.com/office/drawing/2014/main" id="{181ED93E-F2EC-159E-E153-F6D75735B392}"/>
              </a:ext>
            </a:extLst>
          </p:cNvPr>
          <p:cNvSpPr txBox="1"/>
          <p:nvPr/>
        </p:nvSpPr>
        <p:spPr>
          <a:xfrm>
            <a:off x="7130430" y="2794106"/>
            <a:ext cx="253596" cy="253916"/>
          </a:xfrm>
          <a:prstGeom prst="rect">
            <a:avLst/>
          </a:prstGeom>
          <a:noFill/>
        </p:spPr>
        <p:txBody>
          <a:bodyPr wrap="none" rtlCol="0">
            <a:spAutoFit/>
          </a:bodyPr>
          <a:lstStyle/>
          <a:p>
            <a:r>
              <a:rPr lang="en-US" sz="1050" dirty="0">
                <a:solidFill>
                  <a:srgbClr val="FF0000"/>
                </a:solidFill>
              </a:rPr>
              <a:t>1</a:t>
            </a:r>
          </a:p>
        </p:txBody>
      </p:sp>
      <p:sp>
        <p:nvSpPr>
          <p:cNvPr id="29" name="TextBox 28">
            <a:extLst>
              <a:ext uri="{FF2B5EF4-FFF2-40B4-BE49-F238E27FC236}">
                <a16:creationId xmlns:a16="http://schemas.microsoft.com/office/drawing/2014/main" id="{73294004-73FE-EFE3-B483-61F7B0009DD6}"/>
              </a:ext>
            </a:extLst>
          </p:cNvPr>
          <p:cNvSpPr txBox="1"/>
          <p:nvPr/>
        </p:nvSpPr>
        <p:spPr>
          <a:xfrm>
            <a:off x="5145521" y="4315577"/>
            <a:ext cx="253596" cy="253916"/>
          </a:xfrm>
          <a:prstGeom prst="rect">
            <a:avLst/>
          </a:prstGeom>
          <a:noFill/>
        </p:spPr>
        <p:txBody>
          <a:bodyPr wrap="none" rtlCol="0">
            <a:spAutoFit/>
          </a:bodyPr>
          <a:lstStyle/>
          <a:p>
            <a:r>
              <a:rPr lang="en-US" sz="1050" dirty="0">
                <a:solidFill>
                  <a:srgbClr val="FF0000"/>
                </a:solidFill>
              </a:rPr>
              <a:t>2</a:t>
            </a:r>
          </a:p>
        </p:txBody>
      </p:sp>
      <p:cxnSp>
        <p:nvCxnSpPr>
          <p:cNvPr id="30" name="Curved Connector 29">
            <a:extLst>
              <a:ext uri="{FF2B5EF4-FFF2-40B4-BE49-F238E27FC236}">
                <a16:creationId xmlns:a16="http://schemas.microsoft.com/office/drawing/2014/main" id="{1EBF2F0E-9629-8B80-AAEF-DE5191FA2F96}"/>
              </a:ext>
            </a:extLst>
          </p:cNvPr>
          <p:cNvCxnSpPr>
            <a:cxnSpLocks/>
            <a:endCxn id="10" idx="1"/>
          </p:cNvCxnSpPr>
          <p:nvPr/>
        </p:nvCxnSpPr>
        <p:spPr>
          <a:xfrm flipV="1">
            <a:off x="1681944" y="2101254"/>
            <a:ext cx="2420387" cy="219646"/>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2C20AB45-EB20-4861-C6A7-C21EDAA56E39}"/>
              </a:ext>
            </a:extLst>
          </p:cNvPr>
          <p:cNvCxnSpPr>
            <a:cxnSpLocks/>
            <a:stCxn id="22" idx="3"/>
            <a:endCxn id="8" idx="1"/>
          </p:cNvCxnSpPr>
          <p:nvPr/>
        </p:nvCxnSpPr>
        <p:spPr>
          <a:xfrm flipV="1">
            <a:off x="1681944" y="2288688"/>
            <a:ext cx="2420387" cy="1208430"/>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D56044F7-2AFB-6800-C06D-2AB2718C1B20}"/>
              </a:ext>
            </a:extLst>
          </p:cNvPr>
          <p:cNvCxnSpPr>
            <a:cxnSpLocks/>
            <a:stCxn id="23" idx="3"/>
          </p:cNvCxnSpPr>
          <p:nvPr/>
        </p:nvCxnSpPr>
        <p:spPr>
          <a:xfrm flipV="1">
            <a:off x="1681944" y="2442454"/>
            <a:ext cx="2420387" cy="2161149"/>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C2490678-C3F8-A38E-8D3F-309F76747C67}"/>
              </a:ext>
            </a:extLst>
          </p:cNvPr>
          <p:cNvCxnSpPr>
            <a:cxnSpLocks/>
            <a:stCxn id="24" idx="3"/>
            <a:endCxn id="2" idx="1"/>
          </p:cNvCxnSpPr>
          <p:nvPr/>
        </p:nvCxnSpPr>
        <p:spPr>
          <a:xfrm flipV="1">
            <a:off x="3460955" y="2636759"/>
            <a:ext cx="641376" cy="2563617"/>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3CC546B0-EFEF-D428-4023-42C5CF19B3CB}"/>
              </a:ext>
            </a:extLst>
          </p:cNvPr>
          <p:cNvCxnSpPr>
            <a:cxnSpLocks/>
            <a:stCxn id="25" idx="1"/>
          </p:cNvCxnSpPr>
          <p:nvPr/>
        </p:nvCxnSpPr>
        <p:spPr>
          <a:xfrm rot="10800000" flipV="1">
            <a:off x="7384026" y="2361708"/>
            <a:ext cx="2598174" cy="1135409"/>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7C260F3-2D7F-6CB5-1626-8AB6165555DF}"/>
              </a:ext>
            </a:extLst>
          </p:cNvPr>
          <p:cNvCxnSpPr>
            <a:cxnSpLocks/>
            <a:stCxn id="26" idx="1"/>
          </p:cNvCxnSpPr>
          <p:nvPr/>
        </p:nvCxnSpPr>
        <p:spPr>
          <a:xfrm rot="10800000" flipV="1">
            <a:off x="5852160" y="3972765"/>
            <a:ext cx="4130040" cy="342811"/>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9262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15</a:t>
            </a:fld>
            <a:endParaRPr lang="en-US"/>
          </a:p>
        </p:txBody>
      </p:sp>
      <p:sp>
        <p:nvSpPr>
          <p:cNvPr id="9" name="Title 8">
            <a:extLst>
              <a:ext uri="{FF2B5EF4-FFF2-40B4-BE49-F238E27FC236}">
                <a16:creationId xmlns:a16="http://schemas.microsoft.com/office/drawing/2014/main" id="{470090D1-E25C-D4C1-3279-6840F0931E16}"/>
              </a:ext>
            </a:extLst>
          </p:cNvPr>
          <p:cNvSpPr>
            <a:spLocks noGrp="1"/>
          </p:cNvSpPr>
          <p:nvPr>
            <p:ph type="title"/>
          </p:nvPr>
        </p:nvSpPr>
        <p:spPr>
          <a:xfrm>
            <a:off x="838200" y="365125"/>
            <a:ext cx="10515600" cy="890097"/>
          </a:xfrm>
        </p:spPr>
        <p:txBody>
          <a:bodyPr/>
          <a:lstStyle/>
          <a:p>
            <a:r>
              <a:rPr lang="en-US" dirty="0"/>
              <a:t>Create Player</a:t>
            </a:r>
          </a:p>
        </p:txBody>
      </p:sp>
      <p:pic>
        <p:nvPicPr>
          <p:cNvPr id="15362" name="Picture 2">
            <a:extLst>
              <a:ext uri="{FF2B5EF4-FFF2-40B4-BE49-F238E27FC236}">
                <a16:creationId xmlns:a16="http://schemas.microsoft.com/office/drawing/2014/main" id="{3DA868F3-9225-B143-9C01-65C42DBAD7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323"/>
          <a:stretch/>
        </p:blipFill>
        <p:spPr bwMode="auto">
          <a:xfrm>
            <a:off x="2596448" y="1163782"/>
            <a:ext cx="6999106" cy="424396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557006D-5EC7-2577-1BFB-E23E191CCD96}"/>
              </a:ext>
            </a:extLst>
          </p:cNvPr>
          <p:cNvSpPr/>
          <p:nvPr/>
        </p:nvSpPr>
        <p:spPr>
          <a:xfrm>
            <a:off x="4858787" y="2732089"/>
            <a:ext cx="3751812" cy="2095549"/>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49826E87-42FB-D39B-AA27-EE95393666ED}"/>
              </a:ext>
            </a:extLst>
          </p:cNvPr>
          <p:cNvSpPr/>
          <p:nvPr/>
        </p:nvSpPr>
        <p:spPr>
          <a:xfrm>
            <a:off x="4844931" y="4357876"/>
            <a:ext cx="3751812" cy="37687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8A8CE90A-16F1-7FCF-33BA-76C0545DADCB}"/>
              </a:ext>
            </a:extLst>
          </p:cNvPr>
          <p:cNvSpPr/>
          <p:nvPr/>
        </p:nvSpPr>
        <p:spPr>
          <a:xfrm>
            <a:off x="3811386" y="2747607"/>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C674A773-B563-2921-8DEF-30942E7776FD}"/>
              </a:ext>
            </a:extLst>
          </p:cNvPr>
          <p:cNvSpPr/>
          <p:nvPr/>
        </p:nvSpPr>
        <p:spPr>
          <a:xfrm>
            <a:off x="3811386" y="2555485"/>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7187E4C0-7ED5-8EB2-9CB3-F4501FA993B6}"/>
              </a:ext>
            </a:extLst>
          </p:cNvPr>
          <p:cNvSpPr/>
          <p:nvPr/>
        </p:nvSpPr>
        <p:spPr>
          <a:xfrm>
            <a:off x="3811386" y="2363363"/>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EE849BC1-D0FD-1051-0C0A-B1DF897F7FD4}"/>
              </a:ext>
            </a:extLst>
          </p:cNvPr>
          <p:cNvSpPr/>
          <p:nvPr/>
        </p:nvSpPr>
        <p:spPr>
          <a:xfrm>
            <a:off x="3811386" y="2167527"/>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FF160A8D-8E1E-F5A2-7A2D-6BD63878874B}"/>
              </a:ext>
            </a:extLst>
          </p:cNvPr>
          <p:cNvSpPr txBox="1"/>
          <p:nvPr/>
        </p:nvSpPr>
        <p:spPr>
          <a:xfrm>
            <a:off x="764772" y="1720735"/>
            <a:ext cx="917172" cy="1200329"/>
          </a:xfrm>
          <a:prstGeom prst="rect">
            <a:avLst/>
          </a:prstGeom>
          <a:noFill/>
          <a:ln>
            <a:solidFill>
              <a:srgbClr val="5D011C"/>
            </a:solidFill>
          </a:ln>
        </p:spPr>
        <p:txBody>
          <a:bodyPr wrap="square" rtlCol="0">
            <a:spAutoFit/>
          </a:bodyPr>
          <a:lstStyle/>
          <a:p>
            <a:r>
              <a:rPr lang="en-US" sz="1200" dirty="0"/>
              <a:t>To search country that participate in FIFA World Cup</a:t>
            </a:r>
          </a:p>
        </p:txBody>
      </p:sp>
      <p:sp>
        <p:nvSpPr>
          <p:cNvPr id="21" name="TextBox 20">
            <a:extLst>
              <a:ext uri="{FF2B5EF4-FFF2-40B4-BE49-F238E27FC236}">
                <a16:creationId xmlns:a16="http://schemas.microsoft.com/office/drawing/2014/main" id="{7B5AEF02-79D8-A454-28E0-CDAAA740FDA3}"/>
              </a:ext>
            </a:extLst>
          </p:cNvPr>
          <p:cNvSpPr txBox="1"/>
          <p:nvPr/>
        </p:nvSpPr>
        <p:spPr>
          <a:xfrm>
            <a:off x="764772" y="2989286"/>
            <a:ext cx="917172" cy="1015663"/>
          </a:xfrm>
          <a:prstGeom prst="rect">
            <a:avLst/>
          </a:prstGeom>
          <a:noFill/>
          <a:ln>
            <a:solidFill>
              <a:srgbClr val="5D011C"/>
            </a:solidFill>
          </a:ln>
        </p:spPr>
        <p:txBody>
          <a:bodyPr wrap="square" rtlCol="0">
            <a:spAutoFit/>
          </a:bodyPr>
          <a:lstStyle/>
          <a:p>
            <a:r>
              <a:rPr lang="en-US" sz="1200" dirty="0"/>
              <a:t>To search player that participate in FIFA World Cup</a:t>
            </a:r>
          </a:p>
        </p:txBody>
      </p:sp>
      <p:sp>
        <p:nvSpPr>
          <p:cNvPr id="22" name="TextBox 21">
            <a:extLst>
              <a:ext uri="{FF2B5EF4-FFF2-40B4-BE49-F238E27FC236}">
                <a16:creationId xmlns:a16="http://schemas.microsoft.com/office/drawing/2014/main" id="{1B82E046-CDF2-F8DB-90EF-72265EDA0C69}"/>
              </a:ext>
            </a:extLst>
          </p:cNvPr>
          <p:cNvSpPr txBox="1"/>
          <p:nvPr/>
        </p:nvSpPr>
        <p:spPr>
          <a:xfrm>
            <a:off x="764772" y="4095771"/>
            <a:ext cx="917172" cy="1015663"/>
          </a:xfrm>
          <a:prstGeom prst="rect">
            <a:avLst/>
          </a:prstGeom>
          <a:noFill/>
          <a:ln>
            <a:solidFill>
              <a:srgbClr val="5D011C"/>
            </a:solidFill>
          </a:ln>
        </p:spPr>
        <p:txBody>
          <a:bodyPr wrap="square" rtlCol="0">
            <a:spAutoFit/>
          </a:bodyPr>
          <a:lstStyle/>
          <a:p>
            <a:r>
              <a:rPr lang="en-US" sz="1200" dirty="0"/>
              <a:t>Create new player for any particular country</a:t>
            </a:r>
          </a:p>
        </p:txBody>
      </p:sp>
      <p:sp>
        <p:nvSpPr>
          <p:cNvPr id="23" name="TextBox 22">
            <a:extLst>
              <a:ext uri="{FF2B5EF4-FFF2-40B4-BE49-F238E27FC236}">
                <a16:creationId xmlns:a16="http://schemas.microsoft.com/office/drawing/2014/main" id="{E8283746-972E-AFD5-BE98-CAE9539C056F}"/>
              </a:ext>
            </a:extLst>
          </p:cNvPr>
          <p:cNvSpPr txBox="1"/>
          <p:nvPr/>
        </p:nvSpPr>
        <p:spPr>
          <a:xfrm>
            <a:off x="2382983" y="4415546"/>
            <a:ext cx="1077972" cy="1569660"/>
          </a:xfrm>
          <a:prstGeom prst="rect">
            <a:avLst/>
          </a:prstGeom>
          <a:noFill/>
          <a:ln>
            <a:solidFill>
              <a:srgbClr val="5D011C"/>
            </a:solidFill>
          </a:ln>
        </p:spPr>
        <p:txBody>
          <a:bodyPr wrap="square" rtlCol="0">
            <a:spAutoFit/>
          </a:bodyPr>
          <a:lstStyle/>
          <a:p>
            <a:r>
              <a:rPr lang="en-US" sz="1200" dirty="0"/>
              <a:t>Create new match information for any player that participate in this tournament</a:t>
            </a:r>
          </a:p>
        </p:txBody>
      </p:sp>
      <p:sp>
        <p:nvSpPr>
          <p:cNvPr id="24" name="TextBox 23">
            <a:extLst>
              <a:ext uri="{FF2B5EF4-FFF2-40B4-BE49-F238E27FC236}">
                <a16:creationId xmlns:a16="http://schemas.microsoft.com/office/drawing/2014/main" id="{621C00CD-9EE6-1527-E111-DC0808AC581A}"/>
              </a:ext>
            </a:extLst>
          </p:cNvPr>
          <p:cNvSpPr txBox="1"/>
          <p:nvPr/>
        </p:nvSpPr>
        <p:spPr>
          <a:xfrm>
            <a:off x="9880108" y="1720735"/>
            <a:ext cx="2113771" cy="1538883"/>
          </a:xfrm>
          <a:prstGeom prst="rect">
            <a:avLst/>
          </a:prstGeom>
          <a:noFill/>
          <a:ln>
            <a:solidFill>
              <a:srgbClr val="5D011C"/>
            </a:solidFill>
          </a:ln>
        </p:spPr>
        <p:txBody>
          <a:bodyPr wrap="square" rtlCol="0">
            <a:spAutoFit/>
          </a:bodyPr>
          <a:lstStyle/>
          <a:p>
            <a:r>
              <a:rPr lang="en-US" sz="1200" dirty="0"/>
              <a:t>Steps to create player</a:t>
            </a:r>
          </a:p>
          <a:p>
            <a:pPr marL="228600" indent="-228600">
              <a:buAutoNum type="arabicPeriod"/>
            </a:pPr>
            <a:r>
              <a:rPr lang="en-US" sz="1200" dirty="0"/>
              <a:t>Insert all details </a:t>
            </a:r>
          </a:p>
          <a:p>
            <a:r>
              <a:rPr lang="en-US" sz="1100" dirty="0"/>
              <a:t>(**Note that all column are mandatory)</a:t>
            </a:r>
          </a:p>
          <a:p>
            <a:pPr marL="228600" indent="-228600">
              <a:buAutoNum type="arabicPeriod" startAt="2"/>
            </a:pPr>
            <a:r>
              <a:rPr lang="en-US" sz="1200" dirty="0"/>
              <a:t>Click Submit</a:t>
            </a:r>
          </a:p>
          <a:p>
            <a:endParaRPr lang="en-US" sz="1200" dirty="0"/>
          </a:p>
          <a:p>
            <a:r>
              <a:rPr lang="en-US" sz="1200" dirty="0"/>
              <a:t>User shall see created player in Player List</a:t>
            </a:r>
          </a:p>
        </p:txBody>
      </p:sp>
      <p:cxnSp>
        <p:nvCxnSpPr>
          <p:cNvPr id="25" name="Curved Connector 24">
            <a:extLst>
              <a:ext uri="{FF2B5EF4-FFF2-40B4-BE49-F238E27FC236}">
                <a16:creationId xmlns:a16="http://schemas.microsoft.com/office/drawing/2014/main" id="{820FBA9B-9CF6-677E-C8E0-48216C6C12CE}"/>
              </a:ext>
            </a:extLst>
          </p:cNvPr>
          <p:cNvCxnSpPr>
            <a:cxnSpLocks/>
            <a:endCxn id="18" idx="1"/>
          </p:cNvCxnSpPr>
          <p:nvPr/>
        </p:nvCxnSpPr>
        <p:spPr>
          <a:xfrm flipV="1">
            <a:off x="1681944" y="2447051"/>
            <a:ext cx="2129442" cy="1050067"/>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108E532C-AC0C-C55B-92B6-C2B4A8A7B048}"/>
              </a:ext>
            </a:extLst>
          </p:cNvPr>
          <p:cNvCxnSpPr>
            <a:cxnSpLocks/>
            <a:stCxn id="20" idx="3"/>
            <a:endCxn id="19" idx="1"/>
          </p:cNvCxnSpPr>
          <p:nvPr/>
        </p:nvCxnSpPr>
        <p:spPr>
          <a:xfrm flipV="1">
            <a:off x="1681944" y="2251215"/>
            <a:ext cx="2129442" cy="69685"/>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11566763-AFB8-005B-0A56-BCB0BE6B1A75}"/>
              </a:ext>
            </a:extLst>
          </p:cNvPr>
          <p:cNvCxnSpPr>
            <a:cxnSpLocks/>
            <a:stCxn id="22" idx="3"/>
            <a:endCxn id="17" idx="1"/>
          </p:cNvCxnSpPr>
          <p:nvPr/>
        </p:nvCxnSpPr>
        <p:spPr>
          <a:xfrm flipV="1">
            <a:off x="1681944" y="2639173"/>
            <a:ext cx="2129442" cy="1964430"/>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BA5FC661-56EE-11DA-0FC5-3A4A3A12E800}"/>
              </a:ext>
            </a:extLst>
          </p:cNvPr>
          <p:cNvCxnSpPr>
            <a:cxnSpLocks/>
            <a:stCxn id="23" idx="0"/>
            <a:endCxn id="16" idx="1"/>
          </p:cNvCxnSpPr>
          <p:nvPr/>
        </p:nvCxnSpPr>
        <p:spPr>
          <a:xfrm rot="5400000" flipH="1" flipV="1">
            <a:off x="2574552" y="3178713"/>
            <a:ext cx="1584251" cy="889417"/>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2D4EF30D-668E-43F9-5532-3798F76353C9}"/>
              </a:ext>
            </a:extLst>
          </p:cNvPr>
          <p:cNvCxnSpPr>
            <a:cxnSpLocks/>
            <a:stCxn id="24" idx="1"/>
            <a:endCxn id="3" idx="3"/>
          </p:cNvCxnSpPr>
          <p:nvPr/>
        </p:nvCxnSpPr>
        <p:spPr>
          <a:xfrm rot="10800000" flipV="1">
            <a:off x="8610600" y="2490176"/>
            <a:ext cx="1269509" cy="1289687"/>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1004D46-FB6E-B9BC-2E54-FFB938FD48C9}"/>
              </a:ext>
            </a:extLst>
          </p:cNvPr>
          <p:cNvSpPr txBox="1"/>
          <p:nvPr/>
        </p:nvSpPr>
        <p:spPr>
          <a:xfrm>
            <a:off x="8072448" y="3388134"/>
            <a:ext cx="253596" cy="253916"/>
          </a:xfrm>
          <a:prstGeom prst="rect">
            <a:avLst/>
          </a:prstGeom>
          <a:noFill/>
        </p:spPr>
        <p:txBody>
          <a:bodyPr wrap="none" rtlCol="0">
            <a:spAutoFit/>
          </a:bodyPr>
          <a:lstStyle/>
          <a:p>
            <a:r>
              <a:rPr lang="en-US" sz="1050" dirty="0">
                <a:solidFill>
                  <a:srgbClr val="FF0000"/>
                </a:solidFill>
              </a:rPr>
              <a:t>1</a:t>
            </a:r>
          </a:p>
        </p:txBody>
      </p:sp>
      <p:sp>
        <p:nvSpPr>
          <p:cNvPr id="40" name="TextBox 39">
            <a:extLst>
              <a:ext uri="{FF2B5EF4-FFF2-40B4-BE49-F238E27FC236}">
                <a16:creationId xmlns:a16="http://schemas.microsoft.com/office/drawing/2014/main" id="{6F1BE1AC-69C2-3F9E-6FEE-B3CA1938EA7C}"/>
              </a:ext>
            </a:extLst>
          </p:cNvPr>
          <p:cNvSpPr txBox="1"/>
          <p:nvPr/>
        </p:nvSpPr>
        <p:spPr>
          <a:xfrm>
            <a:off x="7248417" y="4436511"/>
            <a:ext cx="253596" cy="253916"/>
          </a:xfrm>
          <a:prstGeom prst="rect">
            <a:avLst/>
          </a:prstGeom>
          <a:noFill/>
        </p:spPr>
        <p:txBody>
          <a:bodyPr wrap="none" rtlCol="0">
            <a:spAutoFit/>
          </a:bodyPr>
          <a:lstStyle/>
          <a:p>
            <a:r>
              <a:rPr lang="en-US" sz="1050" dirty="0">
                <a:solidFill>
                  <a:srgbClr val="FF0000"/>
                </a:solidFill>
              </a:rPr>
              <a:t>2</a:t>
            </a:r>
          </a:p>
        </p:txBody>
      </p:sp>
    </p:spTree>
    <p:extLst>
      <p:ext uri="{BB962C8B-B14F-4D97-AF65-F5344CB8AC3E}">
        <p14:creationId xmlns:p14="http://schemas.microsoft.com/office/powerpoint/2010/main" val="3598459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16</a:t>
            </a:fld>
            <a:endParaRPr lang="en-US"/>
          </a:p>
        </p:txBody>
      </p:sp>
      <p:sp>
        <p:nvSpPr>
          <p:cNvPr id="9" name="Title 8">
            <a:extLst>
              <a:ext uri="{FF2B5EF4-FFF2-40B4-BE49-F238E27FC236}">
                <a16:creationId xmlns:a16="http://schemas.microsoft.com/office/drawing/2014/main" id="{470090D1-E25C-D4C1-3279-6840F0931E16}"/>
              </a:ext>
            </a:extLst>
          </p:cNvPr>
          <p:cNvSpPr>
            <a:spLocks noGrp="1"/>
          </p:cNvSpPr>
          <p:nvPr>
            <p:ph type="title"/>
          </p:nvPr>
        </p:nvSpPr>
        <p:spPr>
          <a:xfrm>
            <a:off x="838200" y="365125"/>
            <a:ext cx="10515600" cy="890097"/>
          </a:xfrm>
        </p:spPr>
        <p:txBody>
          <a:bodyPr/>
          <a:lstStyle/>
          <a:p>
            <a:r>
              <a:rPr lang="en-US" dirty="0"/>
              <a:t>Create Match</a:t>
            </a:r>
          </a:p>
        </p:txBody>
      </p:sp>
      <p:pic>
        <p:nvPicPr>
          <p:cNvPr id="16386" name="Picture 2">
            <a:extLst>
              <a:ext uri="{FF2B5EF4-FFF2-40B4-BE49-F238E27FC236}">
                <a16:creationId xmlns:a16="http://schemas.microsoft.com/office/drawing/2014/main" id="{654EE464-ABBF-3CB7-A1E7-DA466B2B28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360"/>
          <a:stretch/>
        </p:blipFill>
        <p:spPr bwMode="auto">
          <a:xfrm>
            <a:off x="2506552" y="1105593"/>
            <a:ext cx="7178898" cy="435131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725323C-03CA-9205-3C8C-BBB94F5E43C0}"/>
              </a:ext>
            </a:extLst>
          </p:cNvPr>
          <p:cNvSpPr/>
          <p:nvPr/>
        </p:nvSpPr>
        <p:spPr>
          <a:xfrm>
            <a:off x="3720638" y="2727639"/>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6C8EA490-9F8D-D941-39C3-05BF0D7E24F7}"/>
              </a:ext>
            </a:extLst>
          </p:cNvPr>
          <p:cNvSpPr/>
          <p:nvPr/>
        </p:nvSpPr>
        <p:spPr>
          <a:xfrm>
            <a:off x="3720638" y="2516542"/>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5105626A-F8BA-2E72-94CA-257E1DF0068F}"/>
              </a:ext>
            </a:extLst>
          </p:cNvPr>
          <p:cNvSpPr/>
          <p:nvPr/>
        </p:nvSpPr>
        <p:spPr>
          <a:xfrm>
            <a:off x="3720638" y="2349166"/>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E61112D3-C80A-3225-1D48-A216FC0F774B}"/>
              </a:ext>
            </a:extLst>
          </p:cNvPr>
          <p:cNvSpPr/>
          <p:nvPr/>
        </p:nvSpPr>
        <p:spPr>
          <a:xfrm>
            <a:off x="3720638" y="2128953"/>
            <a:ext cx="635924" cy="16737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5E40729C-8ECD-65B4-0519-1F00F0C5DACD}"/>
              </a:ext>
            </a:extLst>
          </p:cNvPr>
          <p:cNvSpPr/>
          <p:nvPr/>
        </p:nvSpPr>
        <p:spPr>
          <a:xfrm>
            <a:off x="4788820" y="2495483"/>
            <a:ext cx="3971722" cy="2253498"/>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1ED1596C-B438-D05A-62B2-B2B059BD9782}"/>
              </a:ext>
            </a:extLst>
          </p:cNvPr>
          <p:cNvSpPr/>
          <p:nvPr/>
        </p:nvSpPr>
        <p:spPr>
          <a:xfrm>
            <a:off x="4856707" y="4304564"/>
            <a:ext cx="3821780" cy="337061"/>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8FDBA2FB-4B77-A457-EA6F-9B2B4EE7978A}"/>
              </a:ext>
            </a:extLst>
          </p:cNvPr>
          <p:cNvSpPr txBox="1"/>
          <p:nvPr/>
        </p:nvSpPr>
        <p:spPr>
          <a:xfrm>
            <a:off x="764772" y="1720735"/>
            <a:ext cx="917172" cy="1200329"/>
          </a:xfrm>
          <a:prstGeom prst="rect">
            <a:avLst/>
          </a:prstGeom>
          <a:noFill/>
          <a:ln>
            <a:solidFill>
              <a:srgbClr val="5D011C"/>
            </a:solidFill>
          </a:ln>
        </p:spPr>
        <p:txBody>
          <a:bodyPr wrap="square" rtlCol="0">
            <a:spAutoFit/>
          </a:bodyPr>
          <a:lstStyle/>
          <a:p>
            <a:r>
              <a:rPr lang="en-US" sz="1200" dirty="0"/>
              <a:t>To search country that participate in FIFA World Cup</a:t>
            </a:r>
          </a:p>
        </p:txBody>
      </p:sp>
      <p:sp>
        <p:nvSpPr>
          <p:cNvPr id="28" name="TextBox 27">
            <a:extLst>
              <a:ext uri="{FF2B5EF4-FFF2-40B4-BE49-F238E27FC236}">
                <a16:creationId xmlns:a16="http://schemas.microsoft.com/office/drawing/2014/main" id="{B0584159-2BFA-012F-29F1-140F5D24404D}"/>
              </a:ext>
            </a:extLst>
          </p:cNvPr>
          <p:cNvSpPr txBox="1"/>
          <p:nvPr/>
        </p:nvSpPr>
        <p:spPr>
          <a:xfrm>
            <a:off x="764772" y="2989286"/>
            <a:ext cx="917172" cy="1015663"/>
          </a:xfrm>
          <a:prstGeom prst="rect">
            <a:avLst/>
          </a:prstGeom>
          <a:noFill/>
          <a:ln>
            <a:solidFill>
              <a:srgbClr val="5D011C"/>
            </a:solidFill>
          </a:ln>
        </p:spPr>
        <p:txBody>
          <a:bodyPr wrap="square" rtlCol="0">
            <a:spAutoFit/>
          </a:bodyPr>
          <a:lstStyle/>
          <a:p>
            <a:r>
              <a:rPr lang="en-US" sz="1200" dirty="0"/>
              <a:t>To search player that participate in FIFA World Cup</a:t>
            </a:r>
          </a:p>
        </p:txBody>
      </p:sp>
      <p:sp>
        <p:nvSpPr>
          <p:cNvPr id="29" name="TextBox 28">
            <a:extLst>
              <a:ext uri="{FF2B5EF4-FFF2-40B4-BE49-F238E27FC236}">
                <a16:creationId xmlns:a16="http://schemas.microsoft.com/office/drawing/2014/main" id="{C16FE292-B0E8-F3F7-51FA-539D555BD772}"/>
              </a:ext>
            </a:extLst>
          </p:cNvPr>
          <p:cNvSpPr txBox="1"/>
          <p:nvPr/>
        </p:nvSpPr>
        <p:spPr>
          <a:xfrm>
            <a:off x="764772" y="4095771"/>
            <a:ext cx="917172" cy="1015663"/>
          </a:xfrm>
          <a:prstGeom prst="rect">
            <a:avLst/>
          </a:prstGeom>
          <a:noFill/>
          <a:ln>
            <a:solidFill>
              <a:srgbClr val="5D011C"/>
            </a:solidFill>
          </a:ln>
        </p:spPr>
        <p:txBody>
          <a:bodyPr wrap="square" rtlCol="0">
            <a:spAutoFit/>
          </a:bodyPr>
          <a:lstStyle/>
          <a:p>
            <a:r>
              <a:rPr lang="en-US" sz="1200" dirty="0"/>
              <a:t>Create new player for any particular country</a:t>
            </a:r>
          </a:p>
        </p:txBody>
      </p:sp>
      <p:sp>
        <p:nvSpPr>
          <p:cNvPr id="30" name="TextBox 29">
            <a:extLst>
              <a:ext uri="{FF2B5EF4-FFF2-40B4-BE49-F238E27FC236}">
                <a16:creationId xmlns:a16="http://schemas.microsoft.com/office/drawing/2014/main" id="{D013E65A-5C4A-8A0C-21D5-6531AB01D540}"/>
              </a:ext>
            </a:extLst>
          </p:cNvPr>
          <p:cNvSpPr txBox="1"/>
          <p:nvPr/>
        </p:nvSpPr>
        <p:spPr>
          <a:xfrm>
            <a:off x="2382983" y="4415546"/>
            <a:ext cx="1077972" cy="1569660"/>
          </a:xfrm>
          <a:prstGeom prst="rect">
            <a:avLst/>
          </a:prstGeom>
          <a:noFill/>
          <a:ln>
            <a:solidFill>
              <a:srgbClr val="5D011C"/>
            </a:solidFill>
          </a:ln>
        </p:spPr>
        <p:txBody>
          <a:bodyPr wrap="square" rtlCol="0">
            <a:spAutoFit/>
          </a:bodyPr>
          <a:lstStyle/>
          <a:p>
            <a:r>
              <a:rPr lang="en-US" sz="1200" dirty="0"/>
              <a:t>Create new match information for any player that participate in this tournament</a:t>
            </a:r>
          </a:p>
        </p:txBody>
      </p:sp>
      <p:sp>
        <p:nvSpPr>
          <p:cNvPr id="31" name="TextBox 30">
            <a:extLst>
              <a:ext uri="{FF2B5EF4-FFF2-40B4-BE49-F238E27FC236}">
                <a16:creationId xmlns:a16="http://schemas.microsoft.com/office/drawing/2014/main" id="{4862473C-2E96-7746-180D-15C68CBC7AF6}"/>
              </a:ext>
            </a:extLst>
          </p:cNvPr>
          <p:cNvSpPr txBox="1"/>
          <p:nvPr/>
        </p:nvSpPr>
        <p:spPr>
          <a:xfrm>
            <a:off x="9880109" y="1720735"/>
            <a:ext cx="1977784" cy="1754326"/>
          </a:xfrm>
          <a:prstGeom prst="rect">
            <a:avLst/>
          </a:prstGeom>
          <a:noFill/>
          <a:ln>
            <a:solidFill>
              <a:srgbClr val="5D011C"/>
            </a:solidFill>
          </a:ln>
        </p:spPr>
        <p:txBody>
          <a:bodyPr wrap="square" rtlCol="0">
            <a:spAutoFit/>
          </a:bodyPr>
          <a:lstStyle/>
          <a:p>
            <a:r>
              <a:rPr lang="en-US" sz="1200" dirty="0"/>
              <a:t>Steps to create match</a:t>
            </a:r>
          </a:p>
          <a:p>
            <a:pPr marL="228600" indent="-228600">
              <a:buFontTx/>
              <a:buAutoNum type="arabicPeriod"/>
            </a:pPr>
            <a:r>
              <a:rPr lang="en-US" sz="1200" dirty="0"/>
              <a:t>Insert all details (**Note that all column are mandatory)</a:t>
            </a:r>
          </a:p>
          <a:p>
            <a:pPr marL="228600" indent="-228600">
              <a:buAutoNum type="arabicPeriod"/>
            </a:pPr>
            <a:r>
              <a:rPr lang="en-US" sz="1200" dirty="0"/>
              <a:t>Click Submit button</a:t>
            </a:r>
          </a:p>
          <a:p>
            <a:pPr marL="228600" indent="-228600">
              <a:buAutoNum type="arabicPeriod"/>
            </a:pPr>
            <a:endParaRPr lang="en-US" sz="1200" dirty="0"/>
          </a:p>
          <a:p>
            <a:r>
              <a:rPr lang="en-US" sz="1200" dirty="0"/>
              <a:t>User shall see match in particular player information details</a:t>
            </a:r>
          </a:p>
        </p:txBody>
      </p:sp>
      <p:cxnSp>
        <p:nvCxnSpPr>
          <p:cNvPr id="32" name="Curved Connector 31">
            <a:extLst>
              <a:ext uri="{FF2B5EF4-FFF2-40B4-BE49-F238E27FC236}">
                <a16:creationId xmlns:a16="http://schemas.microsoft.com/office/drawing/2014/main" id="{DCF3449C-8055-2C84-519E-17C0DBB803C1}"/>
              </a:ext>
            </a:extLst>
          </p:cNvPr>
          <p:cNvCxnSpPr>
            <a:cxnSpLocks/>
            <a:endCxn id="10" idx="1"/>
          </p:cNvCxnSpPr>
          <p:nvPr/>
        </p:nvCxnSpPr>
        <p:spPr>
          <a:xfrm flipV="1">
            <a:off x="1681944" y="2212641"/>
            <a:ext cx="2038694" cy="108259"/>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AB742DB3-3C7A-0C32-66E2-32D1B981009D}"/>
              </a:ext>
            </a:extLst>
          </p:cNvPr>
          <p:cNvCxnSpPr>
            <a:cxnSpLocks/>
            <a:stCxn id="28" idx="3"/>
          </p:cNvCxnSpPr>
          <p:nvPr/>
        </p:nvCxnSpPr>
        <p:spPr>
          <a:xfrm flipV="1">
            <a:off x="1681944" y="2442454"/>
            <a:ext cx="2038694" cy="1054664"/>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A3B30159-69C2-6653-8D5C-8E6A6054CCA0}"/>
              </a:ext>
            </a:extLst>
          </p:cNvPr>
          <p:cNvCxnSpPr>
            <a:cxnSpLocks/>
            <a:stCxn id="29" idx="3"/>
            <a:endCxn id="3" idx="1"/>
          </p:cNvCxnSpPr>
          <p:nvPr/>
        </p:nvCxnSpPr>
        <p:spPr>
          <a:xfrm flipV="1">
            <a:off x="1681944" y="2600230"/>
            <a:ext cx="2038694" cy="2003373"/>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C28B20BF-5906-757A-FB13-0AF99B55A8C4}"/>
              </a:ext>
            </a:extLst>
          </p:cNvPr>
          <p:cNvCxnSpPr>
            <a:cxnSpLocks/>
            <a:stCxn id="30" idx="0"/>
            <a:endCxn id="2" idx="1"/>
          </p:cNvCxnSpPr>
          <p:nvPr/>
        </p:nvCxnSpPr>
        <p:spPr>
          <a:xfrm rot="5400000" flipH="1" flipV="1">
            <a:off x="2519194" y="3214103"/>
            <a:ext cx="1604219" cy="798669"/>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28C41FE5-5580-3F45-7738-D2EAF59819EA}"/>
              </a:ext>
            </a:extLst>
          </p:cNvPr>
          <p:cNvCxnSpPr>
            <a:cxnSpLocks/>
            <a:stCxn id="31" idx="1"/>
            <a:endCxn id="15" idx="3"/>
          </p:cNvCxnSpPr>
          <p:nvPr/>
        </p:nvCxnSpPr>
        <p:spPr>
          <a:xfrm rot="10800000" flipV="1">
            <a:off x="8760543" y="2597898"/>
            <a:ext cx="1119567" cy="1024334"/>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5F44D6D-805C-9C1A-664A-1C28A88D029D}"/>
              </a:ext>
            </a:extLst>
          </p:cNvPr>
          <p:cNvSpPr txBox="1"/>
          <p:nvPr/>
        </p:nvSpPr>
        <p:spPr>
          <a:xfrm>
            <a:off x="8072448" y="3388134"/>
            <a:ext cx="253596" cy="253916"/>
          </a:xfrm>
          <a:prstGeom prst="rect">
            <a:avLst/>
          </a:prstGeom>
          <a:noFill/>
        </p:spPr>
        <p:txBody>
          <a:bodyPr wrap="none" rtlCol="0">
            <a:spAutoFit/>
          </a:bodyPr>
          <a:lstStyle/>
          <a:p>
            <a:r>
              <a:rPr lang="en-US" sz="1050" dirty="0">
                <a:solidFill>
                  <a:srgbClr val="FF0000"/>
                </a:solidFill>
              </a:rPr>
              <a:t>1</a:t>
            </a:r>
          </a:p>
        </p:txBody>
      </p:sp>
      <p:sp>
        <p:nvSpPr>
          <p:cNvPr id="47" name="TextBox 46">
            <a:extLst>
              <a:ext uri="{FF2B5EF4-FFF2-40B4-BE49-F238E27FC236}">
                <a16:creationId xmlns:a16="http://schemas.microsoft.com/office/drawing/2014/main" id="{7FF6D0B8-7650-AC46-7E7C-C034883359AE}"/>
              </a:ext>
            </a:extLst>
          </p:cNvPr>
          <p:cNvSpPr txBox="1"/>
          <p:nvPr/>
        </p:nvSpPr>
        <p:spPr>
          <a:xfrm>
            <a:off x="7945650" y="4298163"/>
            <a:ext cx="253596" cy="253916"/>
          </a:xfrm>
          <a:prstGeom prst="rect">
            <a:avLst/>
          </a:prstGeom>
          <a:noFill/>
        </p:spPr>
        <p:txBody>
          <a:bodyPr wrap="none" rtlCol="0">
            <a:spAutoFit/>
          </a:bodyPr>
          <a:lstStyle/>
          <a:p>
            <a:r>
              <a:rPr lang="en-US" sz="1050" dirty="0">
                <a:solidFill>
                  <a:srgbClr val="FF0000"/>
                </a:solidFill>
              </a:rPr>
              <a:t>2</a:t>
            </a:r>
          </a:p>
        </p:txBody>
      </p:sp>
      <p:sp>
        <p:nvSpPr>
          <p:cNvPr id="48" name="Rectangle 47">
            <a:extLst>
              <a:ext uri="{FF2B5EF4-FFF2-40B4-BE49-F238E27FC236}">
                <a16:creationId xmlns:a16="http://schemas.microsoft.com/office/drawing/2014/main" id="{5CA32139-7005-E3FD-E284-D0973D979007}"/>
              </a:ext>
            </a:extLst>
          </p:cNvPr>
          <p:cNvSpPr/>
          <p:nvPr/>
        </p:nvSpPr>
        <p:spPr>
          <a:xfrm>
            <a:off x="7334865" y="3582790"/>
            <a:ext cx="864382" cy="337061"/>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TextBox 48">
            <a:extLst>
              <a:ext uri="{FF2B5EF4-FFF2-40B4-BE49-F238E27FC236}">
                <a16:creationId xmlns:a16="http://schemas.microsoft.com/office/drawing/2014/main" id="{89B5E74F-8291-781A-0174-1A6E7DF6AE1A}"/>
              </a:ext>
            </a:extLst>
          </p:cNvPr>
          <p:cNvSpPr txBox="1"/>
          <p:nvPr/>
        </p:nvSpPr>
        <p:spPr>
          <a:xfrm>
            <a:off x="10349256" y="3747074"/>
            <a:ext cx="1077972" cy="1200329"/>
          </a:xfrm>
          <a:prstGeom prst="rect">
            <a:avLst/>
          </a:prstGeom>
          <a:noFill/>
          <a:ln>
            <a:solidFill>
              <a:srgbClr val="5D011C"/>
            </a:solidFill>
          </a:ln>
        </p:spPr>
        <p:txBody>
          <a:bodyPr wrap="square" rtlCol="0">
            <a:spAutoFit/>
          </a:bodyPr>
          <a:lstStyle/>
          <a:p>
            <a:r>
              <a:rPr lang="en-US" sz="1200" dirty="0"/>
              <a:t>User need to define whether player is the captain or vice versa</a:t>
            </a:r>
          </a:p>
        </p:txBody>
      </p:sp>
      <p:cxnSp>
        <p:nvCxnSpPr>
          <p:cNvPr id="50" name="Curved Connector 49">
            <a:extLst>
              <a:ext uri="{FF2B5EF4-FFF2-40B4-BE49-F238E27FC236}">
                <a16:creationId xmlns:a16="http://schemas.microsoft.com/office/drawing/2014/main" id="{ED5B8458-92A2-4C0A-2936-4BC2E40038FA}"/>
              </a:ext>
            </a:extLst>
          </p:cNvPr>
          <p:cNvCxnSpPr>
            <a:cxnSpLocks/>
            <a:stCxn id="49" idx="1"/>
          </p:cNvCxnSpPr>
          <p:nvPr/>
        </p:nvCxnSpPr>
        <p:spPr>
          <a:xfrm rot="10800000">
            <a:off x="8199246" y="3790097"/>
            <a:ext cx="2150010" cy="557142"/>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203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EC10-8D88-9FAD-28CB-9E1168A9AFA1}"/>
              </a:ext>
            </a:extLst>
          </p:cNvPr>
          <p:cNvSpPr>
            <a:spLocks noGrp="1"/>
          </p:cNvSpPr>
          <p:nvPr>
            <p:ph type="title"/>
          </p:nvPr>
        </p:nvSpPr>
        <p:spPr/>
        <p:txBody>
          <a:bodyPr/>
          <a:lstStyle/>
          <a:p>
            <a:r>
              <a:rPr lang="en-US" b="1" dirty="0"/>
              <a:t>Content</a:t>
            </a:r>
          </a:p>
        </p:txBody>
      </p:sp>
      <p:sp>
        <p:nvSpPr>
          <p:cNvPr id="3" name="Content Placeholder 2">
            <a:extLst>
              <a:ext uri="{FF2B5EF4-FFF2-40B4-BE49-F238E27FC236}">
                <a16:creationId xmlns:a16="http://schemas.microsoft.com/office/drawing/2014/main" id="{4DDA6782-590A-FE3F-7035-B480948F193C}"/>
              </a:ext>
            </a:extLst>
          </p:cNvPr>
          <p:cNvSpPr>
            <a:spLocks noGrp="1"/>
          </p:cNvSpPr>
          <p:nvPr>
            <p:ph idx="1"/>
          </p:nvPr>
        </p:nvSpPr>
        <p:spPr>
          <a:xfrm>
            <a:off x="838200" y="1612491"/>
            <a:ext cx="10515600" cy="3990288"/>
          </a:xfrm>
        </p:spPr>
        <p:txBody>
          <a:bodyPr>
            <a:normAutofit fontScale="47500" lnSpcReduction="20000"/>
          </a:bodyPr>
          <a:lstStyle/>
          <a:p>
            <a:pPr marL="514350" indent="-514350">
              <a:lnSpc>
                <a:spcPct val="150000"/>
              </a:lnSpc>
              <a:buFont typeface="+mj-lt"/>
              <a:buAutoNum type="arabicPeriod"/>
            </a:pPr>
            <a:r>
              <a:rPr lang="en-US" sz="2500" dirty="0"/>
              <a:t>Team Member</a:t>
            </a:r>
            <a:r>
              <a:rPr lang="en-US" sz="1500" dirty="0"/>
              <a:t>									</a:t>
            </a:r>
            <a:r>
              <a:rPr lang="en-US" sz="2100" dirty="0"/>
              <a:t>Page 3</a:t>
            </a:r>
          </a:p>
          <a:p>
            <a:pPr marL="514350" indent="-514350">
              <a:lnSpc>
                <a:spcPct val="150000"/>
              </a:lnSpc>
              <a:buFont typeface="+mj-lt"/>
              <a:buAutoNum type="arabicPeriod"/>
            </a:pPr>
            <a:r>
              <a:rPr lang="en-US" sz="2500" dirty="0"/>
              <a:t>Project Overview</a:t>
            </a:r>
            <a:r>
              <a:rPr lang="en-US" sz="1500" dirty="0"/>
              <a:t>									</a:t>
            </a:r>
            <a:r>
              <a:rPr lang="en-US" sz="2100" dirty="0"/>
              <a:t>Page 4</a:t>
            </a:r>
          </a:p>
          <a:p>
            <a:pPr marL="514350" indent="-514350">
              <a:lnSpc>
                <a:spcPct val="150000"/>
              </a:lnSpc>
              <a:buFont typeface="+mj-lt"/>
              <a:buAutoNum type="arabicPeriod"/>
            </a:pPr>
            <a:r>
              <a:rPr lang="en-US" sz="2500" dirty="0"/>
              <a:t>User Manual</a:t>
            </a:r>
            <a:r>
              <a:rPr lang="en-US" sz="1500" dirty="0"/>
              <a:t>									</a:t>
            </a:r>
            <a:r>
              <a:rPr lang="en-US" sz="2100" dirty="0"/>
              <a:t>Page 5</a:t>
            </a:r>
          </a:p>
          <a:p>
            <a:pPr marL="971550" lvl="1" indent="-514350">
              <a:lnSpc>
                <a:spcPct val="150000"/>
              </a:lnSpc>
              <a:buFont typeface="+mj-lt"/>
              <a:buAutoNum type="arabicPeriod"/>
            </a:pPr>
            <a:r>
              <a:rPr lang="en-US" sz="2500" dirty="0"/>
              <a:t>Register Page	</a:t>
            </a:r>
            <a:r>
              <a:rPr lang="en-US" sz="1500" dirty="0"/>
              <a:t>								</a:t>
            </a:r>
            <a:r>
              <a:rPr lang="en-US" sz="2100" dirty="0"/>
              <a:t>Page 6</a:t>
            </a:r>
          </a:p>
          <a:p>
            <a:pPr marL="971550" lvl="1" indent="-514350">
              <a:lnSpc>
                <a:spcPct val="150000"/>
              </a:lnSpc>
              <a:buFont typeface="+mj-lt"/>
              <a:buAutoNum type="arabicPeriod"/>
            </a:pPr>
            <a:r>
              <a:rPr lang="en-US" sz="2500" dirty="0"/>
              <a:t>Login Page	</a:t>
            </a:r>
            <a:r>
              <a:rPr lang="en-US" sz="1500" dirty="0"/>
              <a:t>								</a:t>
            </a:r>
            <a:r>
              <a:rPr lang="en-US" sz="2100" dirty="0"/>
              <a:t>Page 7</a:t>
            </a:r>
          </a:p>
          <a:p>
            <a:pPr marL="971550" lvl="1" indent="-514350">
              <a:lnSpc>
                <a:spcPct val="150000"/>
              </a:lnSpc>
              <a:buFont typeface="+mj-lt"/>
              <a:buAutoNum type="arabicPeriod"/>
            </a:pPr>
            <a:r>
              <a:rPr lang="en-US" sz="2500" dirty="0"/>
              <a:t>Country List	</a:t>
            </a:r>
            <a:r>
              <a:rPr lang="en-US" sz="1500" dirty="0"/>
              <a:t>								</a:t>
            </a:r>
            <a:r>
              <a:rPr lang="en-US" sz="2100" dirty="0"/>
              <a:t>Page 8-9</a:t>
            </a:r>
            <a:endParaRPr lang="en-US" sz="1500" dirty="0"/>
          </a:p>
          <a:p>
            <a:pPr marL="971550" lvl="1" indent="-514350">
              <a:lnSpc>
                <a:spcPct val="150000"/>
              </a:lnSpc>
              <a:buFont typeface="+mj-lt"/>
              <a:buAutoNum type="arabicPeriod"/>
            </a:pPr>
            <a:r>
              <a:rPr lang="en-US" sz="2500" dirty="0"/>
              <a:t>Player List by Selected Country</a:t>
            </a:r>
            <a:r>
              <a:rPr lang="en-US" sz="2200" dirty="0"/>
              <a:t>	</a:t>
            </a:r>
            <a:r>
              <a:rPr lang="en-US" sz="1500" dirty="0"/>
              <a:t>						</a:t>
            </a:r>
            <a:r>
              <a:rPr lang="en-US" sz="2100" dirty="0"/>
              <a:t>Page 10</a:t>
            </a:r>
          </a:p>
          <a:p>
            <a:pPr marL="971550" lvl="1" indent="-514350">
              <a:lnSpc>
                <a:spcPct val="150000"/>
              </a:lnSpc>
              <a:buFont typeface="+mj-lt"/>
              <a:buAutoNum type="arabicPeriod"/>
            </a:pPr>
            <a:r>
              <a:rPr lang="en-US" sz="2500" dirty="0"/>
              <a:t>Search Player	</a:t>
            </a:r>
            <a:r>
              <a:rPr lang="en-US" sz="1500" dirty="0"/>
              <a:t>								</a:t>
            </a:r>
            <a:r>
              <a:rPr lang="en-US" sz="2100" dirty="0"/>
              <a:t>Page 11-12</a:t>
            </a:r>
            <a:endParaRPr lang="en-US" sz="1500" dirty="0"/>
          </a:p>
          <a:p>
            <a:pPr marL="971550" lvl="1" indent="-514350">
              <a:lnSpc>
                <a:spcPct val="150000"/>
              </a:lnSpc>
              <a:buFont typeface="+mj-lt"/>
              <a:buAutoNum type="arabicPeriod"/>
            </a:pPr>
            <a:r>
              <a:rPr lang="en-US" sz="2500" dirty="0"/>
              <a:t>Player Information Details</a:t>
            </a:r>
            <a:r>
              <a:rPr lang="en-US" sz="1500" dirty="0"/>
              <a:t>								</a:t>
            </a:r>
            <a:r>
              <a:rPr lang="en-US" sz="2100" dirty="0"/>
              <a:t>Page 13</a:t>
            </a:r>
          </a:p>
          <a:p>
            <a:pPr marL="971550" lvl="1" indent="-514350">
              <a:lnSpc>
                <a:spcPct val="150000"/>
              </a:lnSpc>
              <a:buFont typeface="+mj-lt"/>
              <a:buAutoNum type="arabicPeriod"/>
            </a:pPr>
            <a:r>
              <a:rPr lang="en-US" sz="2500" dirty="0"/>
              <a:t>Edit Player Information Details</a:t>
            </a:r>
            <a:r>
              <a:rPr lang="en-US" sz="1700" dirty="0"/>
              <a:t>	</a:t>
            </a:r>
            <a:r>
              <a:rPr lang="en-US" sz="1500" dirty="0"/>
              <a:t>						</a:t>
            </a:r>
            <a:r>
              <a:rPr lang="en-US" sz="2100" dirty="0"/>
              <a:t>Page 14</a:t>
            </a:r>
          </a:p>
          <a:p>
            <a:pPr marL="971550" lvl="1" indent="-514350">
              <a:lnSpc>
                <a:spcPct val="150000"/>
              </a:lnSpc>
              <a:buFont typeface="+mj-lt"/>
              <a:buAutoNum type="arabicPeriod"/>
            </a:pPr>
            <a:r>
              <a:rPr lang="en-US" sz="2500" dirty="0"/>
              <a:t>Create Player</a:t>
            </a:r>
            <a:r>
              <a:rPr lang="en-US" sz="1700" dirty="0"/>
              <a:t>	</a:t>
            </a:r>
            <a:r>
              <a:rPr lang="en-US" sz="1500" dirty="0"/>
              <a:t>								</a:t>
            </a:r>
            <a:r>
              <a:rPr lang="en-US" sz="2100" dirty="0"/>
              <a:t>Page 15</a:t>
            </a:r>
          </a:p>
          <a:p>
            <a:pPr marL="971550" lvl="1" indent="-514350">
              <a:lnSpc>
                <a:spcPct val="150000"/>
              </a:lnSpc>
              <a:buFont typeface="+mj-lt"/>
              <a:buAutoNum type="arabicPeriod"/>
            </a:pPr>
            <a:r>
              <a:rPr lang="en-US" sz="2500" dirty="0"/>
              <a:t>Create Match	</a:t>
            </a:r>
            <a:r>
              <a:rPr lang="en-US" sz="1500" dirty="0"/>
              <a:t>								</a:t>
            </a:r>
            <a:r>
              <a:rPr lang="en-US" sz="2100" dirty="0"/>
              <a:t>Page 16</a:t>
            </a:r>
            <a:endParaRPr lang="en-US" sz="1500" dirty="0"/>
          </a:p>
        </p:txBody>
      </p:sp>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2</a:t>
            </a:fld>
            <a:endParaRPr lang="en-US"/>
          </a:p>
        </p:txBody>
      </p:sp>
    </p:spTree>
    <p:extLst>
      <p:ext uri="{BB962C8B-B14F-4D97-AF65-F5344CB8AC3E}">
        <p14:creationId xmlns:p14="http://schemas.microsoft.com/office/powerpoint/2010/main" val="1803361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EC10-8D88-9FAD-28CB-9E1168A9AFA1}"/>
              </a:ext>
            </a:extLst>
          </p:cNvPr>
          <p:cNvSpPr>
            <a:spLocks noGrp="1"/>
          </p:cNvSpPr>
          <p:nvPr>
            <p:ph type="title"/>
          </p:nvPr>
        </p:nvSpPr>
        <p:spPr/>
        <p:txBody>
          <a:bodyPr/>
          <a:lstStyle/>
          <a:p>
            <a:r>
              <a:rPr lang="en-US" b="1" dirty="0"/>
              <a:t>Team Member</a:t>
            </a:r>
          </a:p>
        </p:txBody>
      </p:sp>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3</a:t>
            </a:fld>
            <a:endParaRPr lang="en-US"/>
          </a:p>
        </p:txBody>
      </p:sp>
      <p:pic>
        <p:nvPicPr>
          <p:cNvPr id="18434" name="Picture 2" descr="Avatar">
            <a:extLst>
              <a:ext uri="{FF2B5EF4-FFF2-40B4-BE49-F238E27FC236}">
                <a16:creationId xmlns:a16="http://schemas.microsoft.com/office/drawing/2014/main" id="{541AA317-9361-9D8C-C87B-DD7C3DF7E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207" y="3676808"/>
            <a:ext cx="1321117" cy="132111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Avatar">
            <a:extLst>
              <a:ext uri="{FF2B5EF4-FFF2-40B4-BE49-F238E27FC236}">
                <a16:creationId xmlns:a16="http://schemas.microsoft.com/office/drawing/2014/main" id="{2B223881-C7EA-074A-CFA1-0B7BF7CB1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207" y="1690688"/>
            <a:ext cx="1321116" cy="1321116"/>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FB3B4715-A053-B7A4-A987-B8F1A76371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1638" y="1690687"/>
            <a:ext cx="1321116" cy="132111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919FED3-7A62-07C6-A139-26BBEF04473B}"/>
              </a:ext>
            </a:extLst>
          </p:cNvPr>
          <p:cNvSpPr txBox="1"/>
          <p:nvPr/>
        </p:nvSpPr>
        <p:spPr>
          <a:xfrm>
            <a:off x="2415330" y="2028080"/>
            <a:ext cx="3090752" cy="646331"/>
          </a:xfrm>
          <a:prstGeom prst="rect">
            <a:avLst/>
          </a:prstGeom>
          <a:noFill/>
        </p:spPr>
        <p:txBody>
          <a:bodyPr wrap="square" rtlCol="0">
            <a:spAutoFit/>
          </a:bodyPr>
          <a:lstStyle/>
          <a:p>
            <a:r>
              <a:rPr lang="en-US" sz="1200" dirty="0"/>
              <a:t>Name: Muhammad </a:t>
            </a:r>
            <a:r>
              <a:rPr lang="en-US" sz="1200" dirty="0" err="1"/>
              <a:t>Zunnur</a:t>
            </a:r>
            <a:r>
              <a:rPr lang="en-US" sz="1200" dirty="0"/>
              <a:t> Bin </a:t>
            </a:r>
            <a:r>
              <a:rPr lang="en-US" sz="1200" dirty="0" err="1"/>
              <a:t>Mohd</a:t>
            </a:r>
            <a:r>
              <a:rPr lang="en-US" sz="1200" dirty="0"/>
              <a:t> </a:t>
            </a:r>
            <a:r>
              <a:rPr lang="en-US" sz="1200" dirty="0" err="1"/>
              <a:t>Suhaimi</a:t>
            </a:r>
            <a:endParaRPr lang="en-US" sz="1200" dirty="0"/>
          </a:p>
          <a:p>
            <a:r>
              <a:rPr lang="en-US" sz="1200" dirty="0"/>
              <a:t>Matric Number: SX180425CSJS04</a:t>
            </a:r>
          </a:p>
          <a:p>
            <a:r>
              <a:rPr lang="en-US" sz="1200" dirty="0" err="1"/>
              <a:t>Github</a:t>
            </a:r>
            <a:r>
              <a:rPr lang="en-US" sz="1200" dirty="0"/>
              <a:t> Profile: https://</a:t>
            </a:r>
            <a:r>
              <a:rPr lang="en-US" sz="1200" dirty="0" err="1"/>
              <a:t>github.com</a:t>
            </a:r>
            <a:r>
              <a:rPr lang="en-US" sz="1200" dirty="0"/>
              <a:t>/zunnurs01</a:t>
            </a:r>
          </a:p>
        </p:txBody>
      </p:sp>
      <p:sp>
        <p:nvSpPr>
          <p:cNvPr id="12" name="TextBox 11">
            <a:extLst>
              <a:ext uri="{FF2B5EF4-FFF2-40B4-BE49-F238E27FC236}">
                <a16:creationId xmlns:a16="http://schemas.microsoft.com/office/drawing/2014/main" id="{D8C78EDF-BE7D-C782-D5D9-BF9C7BF10F4A}"/>
              </a:ext>
            </a:extLst>
          </p:cNvPr>
          <p:cNvSpPr txBox="1"/>
          <p:nvPr/>
        </p:nvSpPr>
        <p:spPr>
          <a:xfrm>
            <a:off x="2415330" y="3968531"/>
            <a:ext cx="3090752" cy="646331"/>
          </a:xfrm>
          <a:prstGeom prst="rect">
            <a:avLst/>
          </a:prstGeom>
          <a:noFill/>
        </p:spPr>
        <p:txBody>
          <a:bodyPr wrap="square" rtlCol="0">
            <a:spAutoFit/>
          </a:bodyPr>
          <a:lstStyle/>
          <a:p>
            <a:r>
              <a:rPr lang="en-US" sz="1200" dirty="0"/>
              <a:t>Name: Muhammad Akmal Bin </a:t>
            </a:r>
            <a:r>
              <a:rPr lang="en-US" sz="1200" dirty="0" err="1"/>
              <a:t>Mohd</a:t>
            </a:r>
            <a:r>
              <a:rPr lang="en-US" sz="1200" dirty="0"/>
              <a:t> Razali</a:t>
            </a:r>
          </a:p>
          <a:p>
            <a:r>
              <a:rPr lang="en-US" sz="1200" dirty="0"/>
              <a:t>Matric Number: SX180407CSJS04</a:t>
            </a:r>
          </a:p>
          <a:p>
            <a:r>
              <a:rPr lang="en-US" sz="1200" dirty="0" err="1"/>
              <a:t>Github</a:t>
            </a:r>
            <a:r>
              <a:rPr lang="en-US" sz="1200" dirty="0"/>
              <a:t> Profile: https://</a:t>
            </a:r>
            <a:r>
              <a:rPr lang="en-US" sz="1200" dirty="0" err="1"/>
              <a:t>github.com</a:t>
            </a:r>
            <a:r>
              <a:rPr lang="en-US" sz="1200" dirty="0"/>
              <a:t>/</a:t>
            </a:r>
            <a:r>
              <a:rPr lang="en-US" sz="1200" dirty="0" err="1"/>
              <a:t>akmalraz</a:t>
            </a:r>
            <a:endParaRPr lang="en-US" sz="1200" dirty="0"/>
          </a:p>
        </p:txBody>
      </p:sp>
      <p:sp>
        <p:nvSpPr>
          <p:cNvPr id="13" name="TextBox 12">
            <a:extLst>
              <a:ext uri="{FF2B5EF4-FFF2-40B4-BE49-F238E27FC236}">
                <a16:creationId xmlns:a16="http://schemas.microsoft.com/office/drawing/2014/main" id="{D43887C9-ED84-C9E3-EAE3-43B12C602951}"/>
              </a:ext>
            </a:extLst>
          </p:cNvPr>
          <p:cNvSpPr txBox="1"/>
          <p:nvPr/>
        </p:nvSpPr>
        <p:spPr>
          <a:xfrm>
            <a:off x="7800761" y="2005843"/>
            <a:ext cx="3090752" cy="646331"/>
          </a:xfrm>
          <a:prstGeom prst="rect">
            <a:avLst/>
          </a:prstGeom>
          <a:noFill/>
        </p:spPr>
        <p:txBody>
          <a:bodyPr wrap="square" rtlCol="0">
            <a:spAutoFit/>
          </a:bodyPr>
          <a:lstStyle/>
          <a:p>
            <a:r>
              <a:rPr lang="en-US" sz="1200" dirty="0"/>
              <a:t>Name: Wan </a:t>
            </a:r>
            <a:r>
              <a:rPr lang="en-US" sz="1200" dirty="0" err="1"/>
              <a:t>Atrisyia</a:t>
            </a:r>
            <a:r>
              <a:rPr lang="en-US" sz="1200" dirty="0"/>
              <a:t> Binti </a:t>
            </a:r>
            <a:r>
              <a:rPr lang="en-US" sz="1200" dirty="0" err="1"/>
              <a:t>A’Abidin</a:t>
            </a:r>
            <a:endParaRPr lang="en-US" sz="1200" dirty="0"/>
          </a:p>
          <a:p>
            <a:r>
              <a:rPr lang="en-US" sz="1200" dirty="0"/>
              <a:t>Matric Number: SX180875CSJS04</a:t>
            </a:r>
          </a:p>
          <a:p>
            <a:r>
              <a:rPr lang="en-US" sz="1200" dirty="0" err="1"/>
              <a:t>Github</a:t>
            </a:r>
            <a:r>
              <a:rPr lang="en-US" sz="1200" dirty="0"/>
              <a:t> Profile: https://</a:t>
            </a:r>
            <a:r>
              <a:rPr lang="en-US" sz="1200" dirty="0" err="1"/>
              <a:t>github.com</a:t>
            </a:r>
            <a:r>
              <a:rPr lang="en-US" sz="1200" dirty="0"/>
              <a:t>/</a:t>
            </a:r>
            <a:r>
              <a:rPr lang="en-US" sz="1200" dirty="0" err="1"/>
              <a:t>eisyaaaa</a:t>
            </a:r>
            <a:endParaRPr lang="en-US" sz="1200" dirty="0"/>
          </a:p>
        </p:txBody>
      </p:sp>
      <p:sp>
        <p:nvSpPr>
          <p:cNvPr id="14" name="TextBox 13">
            <a:extLst>
              <a:ext uri="{FF2B5EF4-FFF2-40B4-BE49-F238E27FC236}">
                <a16:creationId xmlns:a16="http://schemas.microsoft.com/office/drawing/2014/main" id="{19A93172-DAC0-8B9F-704B-889BC6FA1265}"/>
              </a:ext>
            </a:extLst>
          </p:cNvPr>
          <p:cNvSpPr txBox="1"/>
          <p:nvPr/>
        </p:nvSpPr>
        <p:spPr>
          <a:xfrm>
            <a:off x="7800761" y="3968531"/>
            <a:ext cx="3270362" cy="646331"/>
          </a:xfrm>
          <a:prstGeom prst="rect">
            <a:avLst/>
          </a:prstGeom>
          <a:noFill/>
        </p:spPr>
        <p:txBody>
          <a:bodyPr wrap="square" rtlCol="0">
            <a:spAutoFit/>
          </a:bodyPr>
          <a:lstStyle/>
          <a:p>
            <a:r>
              <a:rPr lang="en-US" sz="1200" dirty="0"/>
              <a:t>Name: Nur </a:t>
            </a:r>
            <a:r>
              <a:rPr lang="en-US" sz="1200" dirty="0" err="1"/>
              <a:t>Syahmir</a:t>
            </a:r>
            <a:r>
              <a:rPr lang="en-US" sz="1200" dirty="0"/>
              <a:t> Rafiq Bin Rahim</a:t>
            </a:r>
          </a:p>
          <a:p>
            <a:r>
              <a:rPr lang="en-US" sz="1200" dirty="0"/>
              <a:t>Matric Number: SX171517CSJF04</a:t>
            </a:r>
          </a:p>
          <a:p>
            <a:r>
              <a:rPr lang="en-US" sz="1200" dirty="0" err="1"/>
              <a:t>Github</a:t>
            </a:r>
            <a:r>
              <a:rPr lang="en-US" sz="1200" dirty="0"/>
              <a:t> Profile: https://</a:t>
            </a:r>
            <a:r>
              <a:rPr lang="en-US" sz="1200" dirty="0" err="1"/>
              <a:t>github.com</a:t>
            </a:r>
            <a:r>
              <a:rPr lang="en-US" sz="1200" dirty="0"/>
              <a:t>/syahnmir123</a:t>
            </a:r>
          </a:p>
        </p:txBody>
      </p:sp>
      <p:pic>
        <p:nvPicPr>
          <p:cNvPr id="18440" name="Picture 8" descr="Profile Avatar Vector Art, Icons, and Graphics for Free Download">
            <a:extLst>
              <a:ext uri="{FF2B5EF4-FFF2-40B4-BE49-F238E27FC236}">
                <a16:creationId xmlns:a16="http://schemas.microsoft.com/office/drawing/2014/main" id="{6923BC47-037A-A6C9-0AD5-382B41212F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1638" y="3657835"/>
            <a:ext cx="1334134" cy="1340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136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EC10-8D88-9FAD-28CB-9E1168A9AFA1}"/>
              </a:ext>
            </a:extLst>
          </p:cNvPr>
          <p:cNvSpPr>
            <a:spLocks noGrp="1"/>
          </p:cNvSpPr>
          <p:nvPr>
            <p:ph type="title"/>
          </p:nvPr>
        </p:nvSpPr>
        <p:spPr/>
        <p:txBody>
          <a:bodyPr/>
          <a:lstStyle/>
          <a:p>
            <a:r>
              <a:rPr lang="en-US" b="1" dirty="0"/>
              <a:t>Project Overview</a:t>
            </a:r>
          </a:p>
        </p:txBody>
      </p:sp>
      <p:sp>
        <p:nvSpPr>
          <p:cNvPr id="3" name="Content Placeholder 2">
            <a:extLst>
              <a:ext uri="{FF2B5EF4-FFF2-40B4-BE49-F238E27FC236}">
                <a16:creationId xmlns:a16="http://schemas.microsoft.com/office/drawing/2014/main" id="{4DDA6782-590A-FE3F-7035-B480948F193C}"/>
              </a:ext>
            </a:extLst>
          </p:cNvPr>
          <p:cNvSpPr>
            <a:spLocks noGrp="1"/>
          </p:cNvSpPr>
          <p:nvPr>
            <p:ph idx="1"/>
          </p:nvPr>
        </p:nvSpPr>
        <p:spPr>
          <a:xfrm>
            <a:off x="838200" y="1825625"/>
            <a:ext cx="10515600" cy="3777153"/>
          </a:xfrm>
        </p:spPr>
        <p:txBody>
          <a:bodyPr>
            <a:normAutofit/>
          </a:bodyPr>
          <a:lstStyle/>
          <a:p>
            <a:pPr marL="457200" indent="0">
              <a:lnSpc>
                <a:spcPct val="150000"/>
              </a:lnSpc>
              <a:buNone/>
            </a:pPr>
            <a:r>
              <a:rPr lang="en-MY" sz="1800" dirty="0">
                <a:effectLst/>
                <a:ea typeface="Calibri" panose="020F0502020204030204" pitchFamily="34" charset="0"/>
                <a:cs typeface="Times New Roman" panose="02020603050405020304" pitchFamily="18" charset="0"/>
              </a:rPr>
              <a:t>	Every students has been assigned to program a project. Theme that were given by lecturer is FIFA World Cup. Hence, it has been decided among groupmates to create a project called Player Scouting System. </a:t>
            </a:r>
          </a:p>
          <a:p>
            <a:pPr marL="457200" indent="0">
              <a:lnSpc>
                <a:spcPct val="150000"/>
              </a:lnSpc>
              <a:buNone/>
            </a:pPr>
            <a:r>
              <a:rPr lang="en-MY" sz="1800" dirty="0">
                <a:ea typeface="Calibri" panose="020F0502020204030204" pitchFamily="34" charset="0"/>
                <a:cs typeface="Times New Roman" panose="02020603050405020304" pitchFamily="18" charset="0"/>
              </a:rPr>
              <a:t>	</a:t>
            </a:r>
            <a:r>
              <a:rPr lang="en-MY" sz="1800" dirty="0">
                <a:effectLst/>
                <a:ea typeface="Calibri" panose="020F0502020204030204" pitchFamily="34" charset="0"/>
                <a:cs typeface="Times New Roman" panose="02020603050405020304" pitchFamily="18" charset="0"/>
              </a:rPr>
              <a:t>The purpose of this system is to manage list of player’s data including their personal information details, country that they playing for. This system also manage player and match creation where the person in charge can manage all information throughout the tournament.</a:t>
            </a:r>
          </a:p>
        </p:txBody>
      </p:sp>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4</a:t>
            </a:fld>
            <a:endParaRPr lang="en-US"/>
          </a:p>
        </p:txBody>
      </p:sp>
    </p:spTree>
    <p:extLst>
      <p:ext uri="{BB962C8B-B14F-4D97-AF65-F5344CB8AC3E}">
        <p14:creationId xmlns:p14="http://schemas.microsoft.com/office/powerpoint/2010/main" val="653383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EC10-8D88-9FAD-28CB-9E1168A9AFA1}"/>
              </a:ext>
            </a:extLst>
          </p:cNvPr>
          <p:cNvSpPr>
            <a:spLocks noGrp="1"/>
          </p:cNvSpPr>
          <p:nvPr>
            <p:ph type="title"/>
          </p:nvPr>
        </p:nvSpPr>
        <p:spPr/>
        <p:txBody>
          <a:bodyPr/>
          <a:lstStyle/>
          <a:p>
            <a:r>
              <a:rPr lang="en-US" b="1" dirty="0"/>
              <a:t>User Manual</a:t>
            </a:r>
          </a:p>
        </p:txBody>
      </p:sp>
      <p:sp>
        <p:nvSpPr>
          <p:cNvPr id="3" name="Content Placeholder 2">
            <a:extLst>
              <a:ext uri="{FF2B5EF4-FFF2-40B4-BE49-F238E27FC236}">
                <a16:creationId xmlns:a16="http://schemas.microsoft.com/office/drawing/2014/main" id="{4DDA6782-590A-FE3F-7035-B480948F193C}"/>
              </a:ext>
            </a:extLst>
          </p:cNvPr>
          <p:cNvSpPr>
            <a:spLocks noGrp="1"/>
          </p:cNvSpPr>
          <p:nvPr>
            <p:ph idx="1"/>
          </p:nvPr>
        </p:nvSpPr>
        <p:spPr>
          <a:xfrm>
            <a:off x="838200" y="1825625"/>
            <a:ext cx="10515600" cy="3777153"/>
          </a:xfrm>
        </p:spPr>
        <p:txBody>
          <a:bodyPr>
            <a:normAutofit/>
          </a:bodyPr>
          <a:lstStyle/>
          <a:p>
            <a:pPr marL="457200" indent="0">
              <a:lnSpc>
                <a:spcPct val="150000"/>
              </a:lnSpc>
              <a:buNone/>
            </a:pPr>
            <a:r>
              <a:rPr lang="en-MY" sz="1800" dirty="0">
                <a:ea typeface="Calibri" panose="020F0502020204030204" pitchFamily="34" charset="0"/>
                <a:cs typeface="Times New Roman" panose="02020603050405020304" pitchFamily="18" charset="0"/>
              </a:rPr>
              <a:t>	As we acknowledge, user is the main reason why this project is being develop. Not all user know how to use system. Hence, we built this system in a user friendly ways for them to use. </a:t>
            </a:r>
            <a:r>
              <a:rPr lang="en-MY" sz="1800" dirty="0">
                <a:effectLst/>
                <a:ea typeface="Calibri" panose="020F0502020204030204" pitchFamily="34" charset="0"/>
                <a:cs typeface="Times New Roman" panose="02020603050405020304" pitchFamily="18" charset="0"/>
              </a:rPr>
              <a:t>	</a:t>
            </a:r>
          </a:p>
          <a:p>
            <a:pPr marL="457200" indent="0">
              <a:lnSpc>
                <a:spcPct val="150000"/>
              </a:lnSpc>
              <a:buNone/>
            </a:pPr>
            <a:r>
              <a:rPr lang="en-MY" sz="1800" dirty="0">
                <a:ea typeface="Calibri" panose="020F0502020204030204" pitchFamily="34" charset="0"/>
                <a:cs typeface="Times New Roman" panose="02020603050405020304" pitchFamily="18" charset="0"/>
              </a:rPr>
              <a:t>	</a:t>
            </a:r>
            <a:r>
              <a:rPr lang="en-MY" sz="1800" dirty="0">
                <a:effectLst/>
                <a:ea typeface="Calibri" panose="020F0502020204030204" pitchFamily="34" charset="0"/>
                <a:cs typeface="Times New Roman" panose="02020603050405020304" pitchFamily="18" charset="0"/>
              </a:rPr>
              <a:t>The purpose of this user manual is to help them understand more </a:t>
            </a:r>
            <a:r>
              <a:rPr lang="en-MY" sz="1800" dirty="0">
                <a:ea typeface="Calibri" panose="020F0502020204030204" pitchFamily="34" charset="0"/>
                <a:cs typeface="Times New Roman" panose="02020603050405020304" pitchFamily="18" charset="0"/>
              </a:rPr>
              <a:t>on how to use this system wisely. In this section, we will be providing steps on how to use the system along with functionality that existed in each module.</a:t>
            </a:r>
            <a:endParaRPr lang="en-MY" sz="1800" dirty="0">
              <a:effectLst/>
              <a:ea typeface="Calibri" panose="020F0502020204030204" pitchFamily="34" charset="0"/>
              <a:cs typeface="Times New Roman" panose="02020603050405020304" pitchFamily="18" charset="0"/>
            </a:endParaRPr>
          </a:p>
        </p:txBody>
      </p:sp>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5</a:t>
            </a:fld>
            <a:endParaRPr lang="en-US"/>
          </a:p>
        </p:txBody>
      </p:sp>
    </p:spTree>
    <p:extLst>
      <p:ext uri="{BB962C8B-B14F-4D97-AF65-F5344CB8AC3E}">
        <p14:creationId xmlns:p14="http://schemas.microsoft.com/office/powerpoint/2010/main" val="3127517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6</a:t>
            </a:fld>
            <a:endParaRPr lang="en-US"/>
          </a:p>
        </p:txBody>
      </p:sp>
      <p:sp>
        <p:nvSpPr>
          <p:cNvPr id="9" name="Title 8">
            <a:extLst>
              <a:ext uri="{FF2B5EF4-FFF2-40B4-BE49-F238E27FC236}">
                <a16:creationId xmlns:a16="http://schemas.microsoft.com/office/drawing/2014/main" id="{470090D1-E25C-D4C1-3279-6840F0931E16}"/>
              </a:ext>
            </a:extLst>
          </p:cNvPr>
          <p:cNvSpPr>
            <a:spLocks noGrp="1"/>
          </p:cNvSpPr>
          <p:nvPr>
            <p:ph type="title"/>
          </p:nvPr>
        </p:nvSpPr>
        <p:spPr>
          <a:xfrm>
            <a:off x="838200" y="365125"/>
            <a:ext cx="10515600" cy="890097"/>
          </a:xfrm>
        </p:spPr>
        <p:txBody>
          <a:bodyPr/>
          <a:lstStyle/>
          <a:p>
            <a:r>
              <a:rPr lang="en-US" dirty="0"/>
              <a:t>Register Page</a:t>
            </a:r>
          </a:p>
        </p:txBody>
      </p:sp>
      <p:pic>
        <p:nvPicPr>
          <p:cNvPr id="7170" name="Picture 2">
            <a:extLst>
              <a:ext uri="{FF2B5EF4-FFF2-40B4-BE49-F238E27FC236}">
                <a16:creationId xmlns:a16="http://schemas.microsoft.com/office/drawing/2014/main" id="{DB177B11-C10B-A0FC-0FEB-6E0D8592E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237"/>
          <a:stretch/>
        </p:blipFill>
        <p:spPr bwMode="auto">
          <a:xfrm>
            <a:off x="2757056" y="1267741"/>
            <a:ext cx="6677890" cy="405291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657CB2D8-EC13-9A26-6FD5-AC4CFEC0914A}"/>
              </a:ext>
            </a:extLst>
          </p:cNvPr>
          <p:cNvSpPr/>
          <p:nvPr/>
        </p:nvSpPr>
        <p:spPr>
          <a:xfrm>
            <a:off x="4854633" y="2685011"/>
            <a:ext cx="1454727" cy="1578558"/>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0B9312E1-2939-B3FE-2A3D-05C4E1ECF851}"/>
              </a:ext>
            </a:extLst>
          </p:cNvPr>
          <p:cNvSpPr/>
          <p:nvPr/>
        </p:nvSpPr>
        <p:spPr>
          <a:xfrm>
            <a:off x="4933290" y="3976025"/>
            <a:ext cx="356465" cy="153523"/>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C2405619-6660-DC31-A82F-447E198997F5}"/>
              </a:ext>
            </a:extLst>
          </p:cNvPr>
          <p:cNvSpPr/>
          <p:nvPr/>
        </p:nvSpPr>
        <p:spPr>
          <a:xfrm>
            <a:off x="7539643" y="1485585"/>
            <a:ext cx="410095" cy="23515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545A16F0-0DAB-6615-3358-BE719B27409E}"/>
              </a:ext>
            </a:extLst>
          </p:cNvPr>
          <p:cNvSpPr/>
          <p:nvPr/>
        </p:nvSpPr>
        <p:spPr>
          <a:xfrm>
            <a:off x="7949738" y="1485585"/>
            <a:ext cx="410095" cy="23515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510DA682-E5E0-BAB2-C959-1715154648C6}"/>
              </a:ext>
            </a:extLst>
          </p:cNvPr>
          <p:cNvSpPr/>
          <p:nvPr/>
        </p:nvSpPr>
        <p:spPr>
          <a:xfrm>
            <a:off x="3833551" y="2187143"/>
            <a:ext cx="663633" cy="215753"/>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7E549AA5-6E7A-DD6D-5C9F-508FCE30730B}"/>
              </a:ext>
            </a:extLst>
          </p:cNvPr>
          <p:cNvSpPr/>
          <p:nvPr/>
        </p:nvSpPr>
        <p:spPr>
          <a:xfrm>
            <a:off x="3833552" y="2431545"/>
            <a:ext cx="663633" cy="215753"/>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TextBox 25">
            <a:extLst>
              <a:ext uri="{FF2B5EF4-FFF2-40B4-BE49-F238E27FC236}">
                <a16:creationId xmlns:a16="http://schemas.microsoft.com/office/drawing/2014/main" id="{4BF204FB-BE4A-3E7A-390F-51D7CDD8A85F}"/>
              </a:ext>
            </a:extLst>
          </p:cNvPr>
          <p:cNvSpPr txBox="1"/>
          <p:nvPr/>
        </p:nvSpPr>
        <p:spPr>
          <a:xfrm>
            <a:off x="764772" y="1720735"/>
            <a:ext cx="917172" cy="1200329"/>
          </a:xfrm>
          <a:prstGeom prst="rect">
            <a:avLst/>
          </a:prstGeom>
          <a:noFill/>
          <a:ln>
            <a:solidFill>
              <a:srgbClr val="5D011C"/>
            </a:solidFill>
          </a:ln>
        </p:spPr>
        <p:txBody>
          <a:bodyPr wrap="square" rtlCol="0">
            <a:spAutoFit/>
          </a:bodyPr>
          <a:lstStyle/>
          <a:p>
            <a:r>
              <a:rPr lang="en-US" sz="1200" dirty="0"/>
              <a:t>To search country that participate in FIFA World Cup</a:t>
            </a:r>
          </a:p>
        </p:txBody>
      </p:sp>
      <p:cxnSp>
        <p:nvCxnSpPr>
          <p:cNvPr id="30" name="Curved Connector 29">
            <a:extLst>
              <a:ext uri="{FF2B5EF4-FFF2-40B4-BE49-F238E27FC236}">
                <a16:creationId xmlns:a16="http://schemas.microsoft.com/office/drawing/2014/main" id="{B9DE7014-E84F-84E1-E771-18DE36985105}"/>
              </a:ext>
            </a:extLst>
          </p:cNvPr>
          <p:cNvCxnSpPr>
            <a:stCxn id="26" idx="3"/>
            <a:endCxn id="24" idx="1"/>
          </p:cNvCxnSpPr>
          <p:nvPr/>
        </p:nvCxnSpPr>
        <p:spPr>
          <a:xfrm flipV="1">
            <a:off x="1681944" y="2295020"/>
            <a:ext cx="2151607" cy="25880"/>
          </a:xfrm>
          <a:prstGeom prst="curvedConnector3">
            <a:avLst>
              <a:gd name="adj1" fmla="val 5274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DAF812B-C042-4256-0478-D019BEC80EA4}"/>
              </a:ext>
            </a:extLst>
          </p:cNvPr>
          <p:cNvSpPr txBox="1"/>
          <p:nvPr/>
        </p:nvSpPr>
        <p:spPr>
          <a:xfrm>
            <a:off x="764772" y="2989286"/>
            <a:ext cx="917172" cy="1015663"/>
          </a:xfrm>
          <a:prstGeom prst="rect">
            <a:avLst/>
          </a:prstGeom>
          <a:noFill/>
          <a:ln>
            <a:solidFill>
              <a:srgbClr val="5D011C"/>
            </a:solidFill>
          </a:ln>
        </p:spPr>
        <p:txBody>
          <a:bodyPr wrap="square" rtlCol="0">
            <a:spAutoFit/>
          </a:bodyPr>
          <a:lstStyle/>
          <a:p>
            <a:r>
              <a:rPr lang="en-US" sz="1200" dirty="0"/>
              <a:t>To search player that participate in FIFA World Cup</a:t>
            </a:r>
          </a:p>
        </p:txBody>
      </p:sp>
      <p:cxnSp>
        <p:nvCxnSpPr>
          <p:cNvPr id="35" name="Curved Connector 34">
            <a:extLst>
              <a:ext uri="{FF2B5EF4-FFF2-40B4-BE49-F238E27FC236}">
                <a16:creationId xmlns:a16="http://schemas.microsoft.com/office/drawing/2014/main" id="{226B8D65-D4A8-73A5-97F0-90305B26F51D}"/>
              </a:ext>
            </a:extLst>
          </p:cNvPr>
          <p:cNvCxnSpPr>
            <a:cxnSpLocks/>
            <a:stCxn id="34" idx="3"/>
            <a:endCxn id="25" idx="1"/>
          </p:cNvCxnSpPr>
          <p:nvPr/>
        </p:nvCxnSpPr>
        <p:spPr>
          <a:xfrm flipV="1">
            <a:off x="1681944" y="2539422"/>
            <a:ext cx="2151608" cy="957696"/>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C4FC593-FA31-9F5B-AA44-19F3C24ABB1E}"/>
              </a:ext>
            </a:extLst>
          </p:cNvPr>
          <p:cNvSpPr txBox="1"/>
          <p:nvPr/>
        </p:nvSpPr>
        <p:spPr>
          <a:xfrm>
            <a:off x="10539153" y="1846201"/>
            <a:ext cx="917172" cy="1015663"/>
          </a:xfrm>
          <a:prstGeom prst="rect">
            <a:avLst/>
          </a:prstGeom>
          <a:noFill/>
          <a:ln>
            <a:solidFill>
              <a:srgbClr val="5D011C"/>
            </a:solidFill>
          </a:ln>
        </p:spPr>
        <p:txBody>
          <a:bodyPr wrap="square" rtlCol="0">
            <a:spAutoFit/>
          </a:bodyPr>
          <a:lstStyle/>
          <a:p>
            <a:r>
              <a:rPr lang="en-US" sz="1200" dirty="0"/>
              <a:t>To register account in order to access this system</a:t>
            </a:r>
          </a:p>
        </p:txBody>
      </p:sp>
      <p:cxnSp>
        <p:nvCxnSpPr>
          <p:cNvPr id="39" name="Curved Connector 38">
            <a:extLst>
              <a:ext uri="{FF2B5EF4-FFF2-40B4-BE49-F238E27FC236}">
                <a16:creationId xmlns:a16="http://schemas.microsoft.com/office/drawing/2014/main" id="{AF6D7146-03B2-BCE3-35E1-6AFCE59ED1C1}"/>
              </a:ext>
            </a:extLst>
          </p:cNvPr>
          <p:cNvCxnSpPr>
            <a:cxnSpLocks/>
            <a:stCxn id="38" idx="1"/>
            <a:endCxn id="22" idx="2"/>
          </p:cNvCxnSpPr>
          <p:nvPr/>
        </p:nvCxnSpPr>
        <p:spPr>
          <a:xfrm rot="10800000">
            <a:off x="7744691" y="1720735"/>
            <a:ext cx="2794462" cy="633298"/>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E5F3CC4-00FF-3323-A79B-1B5AF6304BDC}"/>
              </a:ext>
            </a:extLst>
          </p:cNvPr>
          <p:cNvSpPr txBox="1"/>
          <p:nvPr/>
        </p:nvSpPr>
        <p:spPr>
          <a:xfrm>
            <a:off x="9592886" y="705073"/>
            <a:ext cx="917172" cy="1015663"/>
          </a:xfrm>
          <a:prstGeom prst="rect">
            <a:avLst/>
          </a:prstGeom>
          <a:noFill/>
          <a:ln>
            <a:solidFill>
              <a:srgbClr val="5D011C"/>
            </a:solidFill>
          </a:ln>
        </p:spPr>
        <p:txBody>
          <a:bodyPr wrap="square" rtlCol="0">
            <a:spAutoFit/>
          </a:bodyPr>
          <a:lstStyle/>
          <a:p>
            <a:r>
              <a:rPr lang="en-US" sz="1200" dirty="0"/>
              <a:t>To sign in account in order to access this system</a:t>
            </a:r>
          </a:p>
        </p:txBody>
      </p:sp>
      <p:cxnSp>
        <p:nvCxnSpPr>
          <p:cNvPr id="45" name="Curved Connector 44">
            <a:extLst>
              <a:ext uri="{FF2B5EF4-FFF2-40B4-BE49-F238E27FC236}">
                <a16:creationId xmlns:a16="http://schemas.microsoft.com/office/drawing/2014/main" id="{78ECD402-4E72-F1F5-25A5-D872C8E4F2F0}"/>
              </a:ext>
            </a:extLst>
          </p:cNvPr>
          <p:cNvCxnSpPr>
            <a:cxnSpLocks/>
            <a:stCxn id="44" idx="1"/>
            <a:endCxn id="23" idx="3"/>
          </p:cNvCxnSpPr>
          <p:nvPr/>
        </p:nvCxnSpPr>
        <p:spPr>
          <a:xfrm rot="10800000" flipV="1">
            <a:off x="8359834" y="1212904"/>
            <a:ext cx="1233053" cy="390255"/>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5FE339A-31E4-7639-6D69-24E700C184D4}"/>
              </a:ext>
            </a:extLst>
          </p:cNvPr>
          <p:cNvSpPr txBox="1"/>
          <p:nvPr/>
        </p:nvSpPr>
        <p:spPr>
          <a:xfrm>
            <a:off x="9367863" y="3063240"/>
            <a:ext cx="2088462" cy="1200329"/>
          </a:xfrm>
          <a:prstGeom prst="rect">
            <a:avLst/>
          </a:prstGeom>
          <a:noFill/>
          <a:ln>
            <a:solidFill>
              <a:srgbClr val="5D011C"/>
            </a:solidFill>
          </a:ln>
        </p:spPr>
        <p:txBody>
          <a:bodyPr wrap="square" rtlCol="0">
            <a:spAutoFit/>
          </a:bodyPr>
          <a:lstStyle/>
          <a:p>
            <a:r>
              <a:rPr lang="en-US" sz="1200" dirty="0"/>
              <a:t>Steps to register an account</a:t>
            </a:r>
          </a:p>
          <a:p>
            <a:pPr marL="228600" indent="-228600">
              <a:buAutoNum type="arabicPeriod"/>
            </a:pPr>
            <a:r>
              <a:rPr lang="en-US" sz="1200" dirty="0"/>
              <a:t>Insert Email</a:t>
            </a:r>
          </a:p>
          <a:p>
            <a:pPr marL="228600" indent="-228600">
              <a:buAutoNum type="arabicPeriod"/>
            </a:pPr>
            <a:r>
              <a:rPr lang="en-US" sz="1200" dirty="0"/>
              <a:t>Insert Password</a:t>
            </a:r>
          </a:p>
          <a:p>
            <a:pPr marL="228600" indent="-228600">
              <a:buAutoNum type="arabicPeriod"/>
            </a:pPr>
            <a:r>
              <a:rPr lang="en-US" sz="1200" dirty="0"/>
              <a:t>Insert inserted password based on number 2</a:t>
            </a:r>
          </a:p>
          <a:p>
            <a:pPr marL="228600" indent="-228600">
              <a:buAutoNum type="arabicPeriod"/>
            </a:pPr>
            <a:r>
              <a:rPr lang="en-US" sz="1200" dirty="0"/>
              <a:t>Click Register</a:t>
            </a:r>
          </a:p>
        </p:txBody>
      </p:sp>
      <p:cxnSp>
        <p:nvCxnSpPr>
          <p:cNvPr id="49" name="Curved Connector 48">
            <a:extLst>
              <a:ext uri="{FF2B5EF4-FFF2-40B4-BE49-F238E27FC236}">
                <a16:creationId xmlns:a16="http://schemas.microsoft.com/office/drawing/2014/main" id="{F8B43D62-7A84-485A-7547-0648BA4ED74F}"/>
              </a:ext>
            </a:extLst>
          </p:cNvPr>
          <p:cNvCxnSpPr>
            <a:cxnSpLocks/>
            <a:stCxn id="48" idx="1"/>
            <a:endCxn id="18" idx="3"/>
          </p:cNvCxnSpPr>
          <p:nvPr/>
        </p:nvCxnSpPr>
        <p:spPr>
          <a:xfrm rot="10800000">
            <a:off x="6309361" y="3474291"/>
            <a:ext cx="3058503" cy="189115"/>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9EDFDE8-6143-EC73-83BB-730BEA1D7E89}"/>
              </a:ext>
            </a:extLst>
          </p:cNvPr>
          <p:cNvSpPr txBox="1"/>
          <p:nvPr/>
        </p:nvSpPr>
        <p:spPr>
          <a:xfrm>
            <a:off x="5967599" y="2790259"/>
            <a:ext cx="256802" cy="261610"/>
          </a:xfrm>
          <a:prstGeom prst="rect">
            <a:avLst/>
          </a:prstGeom>
          <a:noFill/>
        </p:spPr>
        <p:txBody>
          <a:bodyPr wrap="none" rtlCol="0">
            <a:spAutoFit/>
          </a:bodyPr>
          <a:lstStyle/>
          <a:p>
            <a:r>
              <a:rPr lang="en-US" sz="1050" dirty="0">
                <a:solidFill>
                  <a:srgbClr val="FF0000"/>
                </a:solidFill>
              </a:rPr>
              <a:t>1</a:t>
            </a:r>
          </a:p>
        </p:txBody>
      </p:sp>
      <p:sp>
        <p:nvSpPr>
          <p:cNvPr id="54" name="TextBox 53">
            <a:extLst>
              <a:ext uri="{FF2B5EF4-FFF2-40B4-BE49-F238E27FC236}">
                <a16:creationId xmlns:a16="http://schemas.microsoft.com/office/drawing/2014/main" id="{EB252108-833F-5AF8-E841-642D932EE25C}"/>
              </a:ext>
            </a:extLst>
          </p:cNvPr>
          <p:cNvSpPr txBox="1"/>
          <p:nvPr/>
        </p:nvSpPr>
        <p:spPr>
          <a:xfrm>
            <a:off x="5966124" y="3209574"/>
            <a:ext cx="253596" cy="253916"/>
          </a:xfrm>
          <a:prstGeom prst="rect">
            <a:avLst/>
          </a:prstGeom>
          <a:noFill/>
        </p:spPr>
        <p:txBody>
          <a:bodyPr wrap="none" rtlCol="0">
            <a:spAutoFit/>
          </a:bodyPr>
          <a:lstStyle/>
          <a:p>
            <a:r>
              <a:rPr lang="en-US" sz="1050" dirty="0">
                <a:solidFill>
                  <a:srgbClr val="FF0000"/>
                </a:solidFill>
              </a:rPr>
              <a:t>2</a:t>
            </a:r>
          </a:p>
        </p:txBody>
      </p:sp>
      <p:sp>
        <p:nvSpPr>
          <p:cNvPr id="55" name="TextBox 54">
            <a:extLst>
              <a:ext uri="{FF2B5EF4-FFF2-40B4-BE49-F238E27FC236}">
                <a16:creationId xmlns:a16="http://schemas.microsoft.com/office/drawing/2014/main" id="{D138003F-E9F0-CF0C-B3B4-D4A45EF41010}"/>
              </a:ext>
            </a:extLst>
          </p:cNvPr>
          <p:cNvSpPr txBox="1"/>
          <p:nvPr/>
        </p:nvSpPr>
        <p:spPr>
          <a:xfrm>
            <a:off x="5962918" y="3736982"/>
            <a:ext cx="253596" cy="253916"/>
          </a:xfrm>
          <a:prstGeom prst="rect">
            <a:avLst/>
          </a:prstGeom>
          <a:noFill/>
        </p:spPr>
        <p:txBody>
          <a:bodyPr wrap="none" rtlCol="0">
            <a:spAutoFit/>
          </a:bodyPr>
          <a:lstStyle/>
          <a:p>
            <a:r>
              <a:rPr lang="en-US" sz="1050" dirty="0">
                <a:solidFill>
                  <a:srgbClr val="FF0000"/>
                </a:solidFill>
              </a:rPr>
              <a:t>3</a:t>
            </a:r>
          </a:p>
        </p:txBody>
      </p:sp>
      <p:sp>
        <p:nvSpPr>
          <p:cNvPr id="56" name="TextBox 55">
            <a:extLst>
              <a:ext uri="{FF2B5EF4-FFF2-40B4-BE49-F238E27FC236}">
                <a16:creationId xmlns:a16="http://schemas.microsoft.com/office/drawing/2014/main" id="{F9A3BD4B-551E-2F15-D31F-A52D3B4E69C8}"/>
              </a:ext>
            </a:extLst>
          </p:cNvPr>
          <p:cNvSpPr txBox="1"/>
          <p:nvPr/>
        </p:nvSpPr>
        <p:spPr>
          <a:xfrm>
            <a:off x="5284179" y="3921981"/>
            <a:ext cx="253596" cy="253916"/>
          </a:xfrm>
          <a:prstGeom prst="rect">
            <a:avLst/>
          </a:prstGeom>
          <a:noFill/>
        </p:spPr>
        <p:txBody>
          <a:bodyPr wrap="none" rtlCol="0">
            <a:spAutoFit/>
          </a:bodyPr>
          <a:lstStyle/>
          <a:p>
            <a:r>
              <a:rPr lang="en-US" sz="1050" dirty="0">
                <a:solidFill>
                  <a:srgbClr val="FF0000"/>
                </a:solidFill>
              </a:rPr>
              <a:t>4</a:t>
            </a:r>
          </a:p>
        </p:txBody>
      </p:sp>
    </p:spTree>
    <p:extLst>
      <p:ext uri="{BB962C8B-B14F-4D97-AF65-F5344CB8AC3E}">
        <p14:creationId xmlns:p14="http://schemas.microsoft.com/office/powerpoint/2010/main" val="139078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7</a:t>
            </a:fld>
            <a:endParaRPr lang="en-US"/>
          </a:p>
        </p:txBody>
      </p:sp>
      <p:sp>
        <p:nvSpPr>
          <p:cNvPr id="9" name="Title 8">
            <a:extLst>
              <a:ext uri="{FF2B5EF4-FFF2-40B4-BE49-F238E27FC236}">
                <a16:creationId xmlns:a16="http://schemas.microsoft.com/office/drawing/2014/main" id="{470090D1-E25C-D4C1-3279-6840F0931E16}"/>
              </a:ext>
            </a:extLst>
          </p:cNvPr>
          <p:cNvSpPr>
            <a:spLocks noGrp="1"/>
          </p:cNvSpPr>
          <p:nvPr>
            <p:ph type="title"/>
          </p:nvPr>
        </p:nvSpPr>
        <p:spPr>
          <a:xfrm>
            <a:off x="838200" y="365125"/>
            <a:ext cx="10515600" cy="890097"/>
          </a:xfrm>
        </p:spPr>
        <p:txBody>
          <a:bodyPr/>
          <a:lstStyle/>
          <a:p>
            <a:r>
              <a:rPr lang="en-US" dirty="0"/>
              <a:t>Login Page</a:t>
            </a:r>
          </a:p>
        </p:txBody>
      </p:sp>
      <p:pic>
        <p:nvPicPr>
          <p:cNvPr id="8194" name="Picture 2">
            <a:extLst>
              <a:ext uri="{FF2B5EF4-FFF2-40B4-BE49-F238E27FC236}">
                <a16:creationId xmlns:a16="http://schemas.microsoft.com/office/drawing/2014/main" id="{C09DA909-7373-E977-2E49-65056A0458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568"/>
          <a:stretch/>
        </p:blipFill>
        <p:spPr bwMode="auto">
          <a:xfrm>
            <a:off x="2524300" y="1117081"/>
            <a:ext cx="7143402" cy="43201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3894127-7F52-2432-F09F-F379824615AD}"/>
              </a:ext>
            </a:extLst>
          </p:cNvPr>
          <p:cNvSpPr/>
          <p:nvPr/>
        </p:nvSpPr>
        <p:spPr>
          <a:xfrm>
            <a:off x="4735485" y="2626822"/>
            <a:ext cx="1507373" cy="1200310"/>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E9D2457-E389-7E3F-986A-847C61B994D6}"/>
              </a:ext>
            </a:extLst>
          </p:cNvPr>
          <p:cNvSpPr/>
          <p:nvPr/>
        </p:nvSpPr>
        <p:spPr>
          <a:xfrm>
            <a:off x="4771505" y="3464448"/>
            <a:ext cx="806335" cy="201465"/>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DF47491E-30F8-2449-5035-D97CCC8C05A7}"/>
              </a:ext>
            </a:extLst>
          </p:cNvPr>
          <p:cNvSpPr/>
          <p:nvPr/>
        </p:nvSpPr>
        <p:spPr>
          <a:xfrm>
            <a:off x="4771506" y="3827132"/>
            <a:ext cx="931026" cy="201465"/>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8B08292E-E748-A311-AC5D-0E1ABEE12CC4}"/>
              </a:ext>
            </a:extLst>
          </p:cNvPr>
          <p:cNvSpPr/>
          <p:nvPr/>
        </p:nvSpPr>
        <p:spPr>
          <a:xfrm>
            <a:off x="7982987" y="2992582"/>
            <a:ext cx="473825" cy="174567"/>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02FB7F62-9EA8-BE04-3511-343DAF6B3929}"/>
              </a:ext>
            </a:extLst>
          </p:cNvPr>
          <p:cNvSpPr/>
          <p:nvPr/>
        </p:nvSpPr>
        <p:spPr>
          <a:xfrm>
            <a:off x="3706783" y="2042552"/>
            <a:ext cx="663633" cy="215753"/>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6BD97746-9BED-07D0-BC44-DB44CD41E00F}"/>
              </a:ext>
            </a:extLst>
          </p:cNvPr>
          <p:cNvSpPr/>
          <p:nvPr/>
        </p:nvSpPr>
        <p:spPr>
          <a:xfrm>
            <a:off x="3706783" y="2281052"/>
            <a:ext cx="663633" cy="215753"/>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D78016F5-0F72-6A62-183D-C0FA5F7650F5}"/>
              </a:ext>
            </a:extLst>
          </p:cNvPr>
          <p:cNvSpPr/>
          <p:nvPr/>
        </p:nvSpPr>
        <p:spPr>
          <a:xfrm>
            <a:off x="7667105" y="1340112"/>
            <a:ext cx="410095" cy="23515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D2600448-1C7A-2CB6-4191-2E575126EBA3}"/>
              </a:ext>
            </a:extLst>
          </p:cNvPr>
          <p:cNvSpPr/>
          <p:nvPr/>
        </p:nvSpPr>
        <p:spPr>
          <a:xfrm>
            <a:off x="8077200" y="1341381"/>
            <a:ext cx="410095" cy="23515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E8D50A1F-391F-6AB6-F29E-DAFD815ED96E}"/>
              </a:ext>
            </a:extLst>
          </p:cNvPr>
          <p:cNvSpPr txBox="1"/>
          <p:nvPr/>
        </p:nvSpPr>
        <p:spPr>
          <a:xfrm>
            <a:off x="764772" y="1720735"/>
            <a:ext cx="917172" cy="1200329"/>
          </a:xfrm>
          <a:prstGeom prst="rect">
            <a:avLst/>
          </a:prstGeom>
          <a:noFill/>
          <a:ln>
            <a:solidFill>
              <a:srgbClr val="5D011C"/>
            </a:solidFill>
          </a:ln>
        </p:spPr>
        <p:txBody>
          <a:bodyPr wrap="square" rtlCol="0">
            <a:spAutoFit/>
          </a:bodyPr>
          <a:lstStyle/>
          <a:p>
            <a:r>
              <a:rPr lang="en-US" sz="1200" dirty="0"/>
              <a:t>To search country that participate in FIFA World Cup</a:t>
            </a:r>
          </a:p>
        </p:txBody>
      </p:sp>
      <p:sp>
        <p:nvSpPr>
          <p:cNvPr id="25" name="TextBox 24">
            <a:extLst>
              <a:ext uri="{FF2B5EF4-FFF2-40B4-BE49-F238E27FC236}">
                <a16:creationId xmlns:a16="http://schemas.microsoft.com/office/drawing/2014/main" id="{DDE9E76C-828F-AF1A-EFD7-67122908434C}"/>
              </a:ext>
            </a:extLst>
          </p:cNvPr>
          <p:cNvSpPr txBox="1"/>
          <p:nvPr/>
        </p:nvSpPr>
        <p:spPr>
          <a:xfrm>
            <a:off x="764772" y="2989286"/>
            <a:ext cx="917172" cy="1015663"/>
          </a:xfrm>
          <a:prstGeom prst="rect">
            <a:avLst/>
          </a:prstGeom>
          <a:noFill/>
          <a:ln>
            <a:solidFill>
              <a:srgbClr val="5D011C"/>
            </a:solidFill>
          </a:ln>
        </p:spPr>
        <p:txBody>
          <a:bodyPr wrap="square" rtlCol="0">
            <a:spAutoFit/>
          </a:bodyPr>
          <a:lstStyle/>
          <a:p>
            <a:r>
              <a:rPr lang="en-US" sz="1200" dirty="0"/>
              <a:t>To search player that participate in FIFA World Cup</a:t>
            </a:r>
          </a:p>
        </p:txBody>
      </p:sp>
      <p:cxnSp>
        <p:nvCxnSpPr>
          <p:cNvPr id="26" name="Curved Connector 25">
            <a:extLst>
              <a:ext uri="{FF2B5EF4-FFF2-40B4-BE49-F238E27FC236}">
                <a16:creationId xmlns:a16="http://schemas.microsoft.com/office/drawing/2014/main" id="{39E25307-0650-D104-A607-71BD37402859}"/>
              </a:ext>
            </a:extLst>
          </p:cNvPr>
          <p:cNvCxnSpPr>
            <a:cxnSpLocks/>
            <a:endCxn id="20" idx="1"/>
          </p:cNvCxnSpPr>
          <p:nvPr/>
        </p:nvCxnSpPr>
        <p:spPr>
          <a:xfrm flipV="1">
            <a:off x="1681944" y="2150429"/>
            <a:ext cx="2024839" cy="170471"/>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DEAFD9F9-BD76-9464-1BD0-BDD133247410}"/>
              </a:ext>
            </a:extLst>
          </p:cNvPr>
          <p:cNvCxnSpPr>
            <a:cxnSpLocks/>
            <a:endCxn id="21" idx="1"/>
          </p:cNvCxnSpPr>
          <p:nvPr/>
        </p:nvCxnSpPr>
        <p:spPr>
          <a:xfrm flipV="1">
            <a:off x="1681944" y="2388929"/>
            <a:ext cx="2024839" cy="1108189"/>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B680070-C9A5-411D-6043-723642890E2D}"/>
              </a:ext>
            </a:extLst>
          </p:cNvPr>
          <p:cNvSpPr txBox="1"/>
          <p:nvPr/>
        </p:nvSpPr>
        <p:spPr>
          <a:xfrm>
            <a:off x="9592886" y="705073"/>
            <a:ext cx="917172" cy="1015663"/>
          </a:xfrm>
          <a:prstGeom prst="rect">
            <a:avLst/>
          </a:prstGeom>
          <a:noFill/>
          <a:ln>
            <a:solidFill>
              <a:srgbClr val="5D011C"/>
            </a:solidFill>
          </a:ln>
        </p:spPr>
        <p:txBody>
          <a:bodyPr wrap="square" rtlCol="0">
            <a:spAutoFit/>
          </a:bodyPr>
          <a:lstStyle/>
          <a:p>
            <a:r>
              <a:rPr lang="en-US" sz="1200" dirty="0"/>
              <a:t>To sign in account in order to access this system</a:t>
            </a:r>
          </a:p>
        </p:txBody>
      </p:sp>
      <p:cxnSp>
        <p:nvCxnSpPr>
          <p:cNvPr id="31" name="Curved Connector 30">
            <a:extLst>
              <a:ext uri="{FF2B5EF4-FFF2-40B4-BE49-F238E27FC236}">
                <a16:creationId xmlns:a16="http://schemas.microsoft.com/office/drawing/2014/main" id="{D76F9C1C-3BF3-CE45-0BBF-56E8063CE4C2}"/>
              </a:ext>
            </a:extLst>
          </p:cNvPr>
          <p:cNvCxnSpPr>
            <a:cxnSpLocks/>
          </p:cNvCxnSpPr>
          <p:nvPr/>
        </p:nvCxnSpPr>
        <p:spPr>
          <a:xfrm rot="10800000" flipV="1">
            <a:off x="8487296" y="1212903"/>
            <a:ext cx="1105593" cy="261936"/>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AE8B37F-778D-7F3F-771F-2D737D2501DE}"/>
              </a:ext>
            </a:extLst>
          </p:cNvPr>
          <p:cNvSpPr txBox="1"/>
          <p:nvPr/>
        </p:nvSpPr>
        <p:spPr>
          <a:xfrm>
            <a:off x="10539153" y="1846201"/>
            <a:ext cx="917172" cy="1015663"/>
          </a:xfrm>
          <a:prstGeom prst="rect">
            <a:avLst/>
          </a:prstGeom>
          <a:noFill/>
          <a:ln>
            <a:solidFill>
              <a:srgbClr val="5D011C"/>
            </a:solidFill>
          </a:ln>
        </p:spPr>
        <p:txBody>
          <a:bodyPr wrap="square" rtlCol="0">
            <a:spAutoFit/>
          </a:bodyPr>
          <a:lstStyle/>
          <a:p>
            <a:r>
              <a:rPr lang="en-US" sz="1200" dirty="0"/>
              <a:t>To register account in order to access this system</a:t>
            </a:r>
          </a:p>
        </p:txBody>
      </p:sp>
      <p:cxnSp>
        <p:nvCxnSpPr>
          <p:cNvPr id="34" name="Curved Connector 33">
            <a:extLst>
              <a:ext uri="{FF2B5EF4-FFF2-40B4-BE49-F238E27FC236}">
                <a16:creationId xmlns:a16="http://schemas.microsoft.com/office/drawing/2014/main" id="{FD1AD050-A718-318C-6E16-CE985D4D8BF2}"/>
              </a:ext>
            </a:extLst>
          </p:cNvPr>
          <p:cNvCxnSpPr>
            <a:cxnSpLocks/>
            <a:stCxn id="33" idx="1"/>
            <a:endCxn id="22" idx="2"/>
          </p:cNvCxnSpPr>
          <p:nvPr/>
        </p:nvCxnSpPr>
        <p:spPr>
          <a:xfrm rot="10800000">
            <a:off x="7872153" y="1575263"/>
            <a:ext cx="2667000" cy="778771"/>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C7CA95D-1159-F36D-FB17-638285178FC8}"/>
              </a:ext>
            </a:extLst>
          </p:cNvPr>
          <p:cNvSpPr txBox="1"/>
          <p:nvPr/>
        </p:nvSpPr>
        <p:spPr>
          <a:xfrm>
            <a:off x="9395458" y="2523982"/>
            <a:ext cx="917172" cy="830997"/>
          </a:xfrm>
          <a:prstGeom prst="rect">
            <a:avLst/>
          </a:prstGeom>
          <a:noFill/>
          <a:ln>
            <a:solidFill>
              <a:srgbClr val="5D011C"/>
            </a:solidFill>
          </a:ln>
        </p:spPr>
        <p:txBody>
          <a:bodyPr wrap="square" rtlCol="0">
            <a:spAutoFit/>
          </a:bodyPr>
          <a:lstStyle/>
          <a:p>
            <a:r>
              <a:rPr lang="en-US" sz="1200" dirty="0"/>
              <a:t>Redirect to article of support services</a:t>
            </a:r>
          </a:p>
        </p:txBody>
      </p:sp>
      <p:cxnSp>
        <p:nvCxnSpPr>
          <p:cNvPr id="38" name="Curved Connector 37">
            <a:extLst>
              <a:ext uri="{FF2B5EF4-FFF2-40B4-BE49-F238E27FC236}">
                <a16:creationId xmlns:a16="http://schemas.microsoft.com/office/drawing/2014/main" id="{15DAF3FB-53DE-6D40-D546-D4831BD2649B}"/>
              </a:ext>
            </a:extLst>
          </p:cNvPr>
          <p:cNvCxnSpPr>
            <a:cxnSpLocks/>
            <a:endCxn id="18" idx="3"/>
          </p:cNvCxnSpPr>
          <p:nvPr/>
        </p:nvCxnSpPr>
        <p:spPr>
          <a:xfrm rot="10800000" flipV="1">
            <a:off x="8456812" y="2929200"/>
            <a:ext cx="938646" cy="150666"/>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60E4B7C-2F57-6295-9850-19D1E7A3EB86}"/>
              </a:ext>
            </a:extLst>
          </p:cNvPr>
          <p:cNvSpPr txBox="1"/>
          <p:nvPr/>
        </p:nvSpPr>
        <p:spPr>
          <a:xfrm>
            <a:off x="9667699" y="3433978"/>
            <a:ext cx="1788625" cy="1200329"/>
          </a:xfrm>
          <a:prstGeom prst="rect">
            <a:avLst/>
          </a:prstGeom>
          <a:noFill/>
          <a:ln>
            <a:solidFill>
              <a:srgbClr val="5D011C"/>
            </a:solidFill>
          </a:ln>
        </p:spPr>
        <p:txBody>
          <a:bodyPr wrap="square" rtlCol="0">
            <a:spAutoFit/>
          </a:bodyPr>
          <a:lstStyle/>
          <a:p>
            <a:r>
              <a:rPr lang="en-US" sz="1200" dirty="0"/>
              <a:t>Steps to log in</a:t>
            </a:r>
          </a:p>
          <a:p>
            <a:pPr marL="228600" indent="-228600">
              <a:buAutoNum type="arabicPeriod"/>
            </a:pPr>
            <a:r>
              <a:rPr lang="en-US" sz="1200" dirty="0"/>
              <a:t>Insert registered email</a:t>
            </a:r>
          </a:p>
          <a:p>
            <a:pPr marL="228600" indent="-228600">
              <a:buAutoNum type="arabicPeriod"/>
            </a:pPr>
            <a:r>
              <a:rPr lang="en-US" sz="1200" dirty="0"/>
              <a:t>Insert registered password</a:t>
            </a:r>
          </a:p>
          <a:p>
            <a:pPr marL="228600" indent="-228600">
              <a:buAutoNum type="arabicPeriod"/>
            </a:pPr>
            <a:r>
              <a:rPr lang="en-US" sz="1200" dirty="0"/>
              <a:t>Click Log In</a:t>
            </a:r>
          </a:p>
        </p:txBody>
      </p:sp>
      <p:cxnSp>
        <p:nvCxnSpPr>
          <p:cNvPr id="41" name="Curved Connector 40">
            <a:extLst>
              <a:ext uri="{FF2B5EF4-FFF2-40B4-BE49-F238E27FC236}">
                <a16:creationId xmlns:a16="http://schemas.microsoft.com/office/drawing/2014/main" id="{6573C38C-EFD5-5339-BC9E-EBD68852EFF4}"/>
              </a:ext>
            </a:extLst>
          </p:cNvPr>
          <p:cNvCxnSpPr>
            <a:cxnSpLocks/>
            <a:stCxn id="40" idx="1"/>
            <a:endCxn id="3" idx="3"/>
          </p:cNvCxnSpPr>
          <p:nvPr/>
        </p:nvCxnSpPr>
        <p:spPr>
          <a:xfrm rot="10800000">
            <a:off x="6242859" y="3226977"/>
            <a:ext cx="3424841" cy="807166"/>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CF92D55-4BB5-AA41-F26F-2D99B10B56DD}"/>
              </a:ext>
            </a:extLst>
          </p:cNvPr>
          <p:cNvSpPr txBox="1"/>
          <p:nvPr/>
        </p:nvSpPr>
        <p:spPr>
          <a:xfrm>
            <a:off x="7285650" y="4524340"/>
            <a:ext cx="1848517" cy="646331"/>
          </a:xfrm>
          <a:prstGeom prst="rect">
            <a:avLst/>
          </a:prstGeom>
          <a:noFill/>
          <a:ln>
            <a:solidFill>
              <a:srgbClr val="5D011C"/>
            </a:solidFill>
          </a:ln>
        </p:spPr>
        <p:txBody>
          <a:bodyPr wrap="square" rtlCol="0">
            <a:spAutoFit/>
          </a:bodyPr>
          <a:lstStyle/>
          <a:p>
            <a:r>
              <a:rPr lang="en-US" sz="1200" dirty="0"/>
              <a:t>User may click checkbox for remember me for future login</a:t>
            </a:r>
          </a:p>
        </p:txBody>
      </p:sp>
      <p:cxnSp>
        <p:nvCxnSpPr>
          <p:cNvPr id="46" name="Curved Connector 45">
            <a:extLst>
              <a:ext uri="{FF2B5EF4-FFF2-40B4-BE49-F238E27FC236}">
                <a16:creationId xmlns:a16="http://schemas.microsoft.com/office/drawing/2014/main" id="{2FE26470-9D38-AE64-E8E2-DF1D846A7766}"/>
              </a:ext>
            </a:extLst>
          </p:cNvPr>
          <p:cNvCxnSpPr>
            <a:cxnSpLocks/>
            <a:stCxn id="45" idx="0"/>
            <a:endCxn id="10" idx="3"/>
          </p:cNvCxnSpPr>
          <p:nvPr/>
        </p:nvCxnSpPr>
        <p:spPr>
          <a:xfrm rot="16200000" flipV="1">
            <a:off x="6414296" y="2728726"/>
            <a:ext cx="959159" cy="2632069"/>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CB85656-D290-6842-3989-DB7BD959020D}"/>
              </a:ext>
            </a:extLst>
          </p:cNvPr>
          <p:cNvSpPr txBox="1"/>
          <p:nvPr/>
        </p:nvSpPr>
        <p:spPr>
          <a:xfrm>
            <a:off x="5237019" y="3617579"/>
            <a:ext cx="253596" cy="253916"/>
          </a:xfrm>
          <a:prstGeom prst="rect">
            <a:avLst/>
          </a:prstGeom>
          <a:noFill/>
        </p:spPr>
        <p:txBody>
          <a:bodyPr wrap="none" rtlCol="0">
            <a:spAutoFit/>
          </a:bodyPr>
          <a:lstStyle/>
          <a:p>
            <a:r>
              <a:rPr lang="en-US" sz="1050" dirty="0">
                <a:solidFill>
                  <a:srgbClr val="FF0000"/>
                </a:solidFill>
              </a:rPr>
              <a:t>3</a:t>
            </a:r>
          </a:p>
        </p:txBody>
      </p:sp>
      <p:sp>
        <p:nvSpPr>
          <p:cNvPr id="50" name="TextBox 49">
            <a:extLst>
              <a:ext uri="{FF2B5EF4-FFF2-40B4-BE49-F238E27FC236}">
                <a16:creationId xmlns:a16="http://schemas.microsoft.com/office/drawing/2014/main" id="{5EEA1059-810F-E3EE-3689-D4970BCDE053}"/>
              </a:ext>
            </a:extLst>
          </p:cNvPr>
          <p:cNvSpPr txBox="1"/>
          <p:nvPr/>
        </p:nvSpPr>
        <p:spPr>
          <a:xfrm>
            <a:off x="4842406" y="3165061"/>
            <a:ext cx="253596" cy="253916"/>
          </a:xfrm>
          <a:prstGeom prst="rect">
            <a:avLst/>
          </a:prstGeom>
          <a:noFill/>
        </p:spPr>
        <p:txBody>
          <a:bodyPr wrap="none" rtlCol="0">
            <a:spAutoFit/>
          </a:bodyPr>
          <a:lstStyle/>
          <a:p>
            <a:r>
              <a:rPr lang="en-US" sz="1050" dirty="0">
                <a:solidFill>
                  <a:srgbClr val="FF0000"/>
                </a:solidFill>
              </a:rPr>
              <a:t>2</a:t>
            </a:r>
          </a:p>
        </p:txBody>
      </p:sp>
      <p:sp>
        <p:nvSpPr>
          <p:cNvPr id="51" name="TextBox 50">
            <a:extLst>
              <a:ext uri="{FF2B5EF4-FFF2-40B4-BE49-F238E27FC236}">
                <a16:creationId xmlns:a16="http://schemas.microsoft.com/office/drawing/2014/main" id="{7747D4DE-476C-3D66-E5A5-928600963E96}"/>
              </a:ext>
            </a:extLst>
          </p:cNvPr>
          <p:cNvSpPr txBox="1"/>
          <p:nvPr/>
        </p:nvSpPr>
        <p:spPr>
          <a:xfrm>
            <a:off x="4846621" y="2712079"/>
            <a:ext cx="253596" cy="253916"/>
          </a:xfrm>
          <a:prstGeom prst="rect">
            <a:avLst/>
          </a:prstGeom>
          <a:noFill/>
        </p:spPr>
        <p:txBody>
          <a:bodyPr wrap="none" rtlCol="0">
            <a:spAutoFit/>
          </a:bodyPr>
          <a:lstStyle/>
          <a:p>
            <a:r>
              <a:rPr lang="en-US" sz="1050" dirty="0">
                <a:solidFill>
                  <a:srgbClr val="FF0000"/>
                </a:solidFill>
              </a:rPr>
              <a:t>1</a:t>
            </a:r>
          </a:p>
        </p:txBody>
      </p:sp>
      <p:sp>
        <p:nvSpPr>
          <p:cNvPr id="54" name="TextBox 53">
            <a:extLst>
              <a:ext uri="{FF2B5EF4-FFF2-40B4-BE49-F238E27FC236}">
                <a16:creationId xmlns:a16="http://schemas.microsoft.com/office/drawing/2014/main" id="{FD0D9029-B250-E785-F847-349B6D350626}"/>
              </a:ext>
            </a:extLst>
          </p:cNvPr>
          <p:cNvSpPr txBox="1"/>
          <p:nvPr/>
        </p:nvSpPr>
        <p:spPr>
          <a:xfrm>
            <a:off x="764772" y="4181512"/>
            <a:ext cx="1848517" cy="830997"/>
          </a:xfrm>
          <a:prstGeom prst="rect">
            <a:avLst/>
          </a:prstGeom>
          <a:noFill/>
          <a:ln>
            <a:solidFill>
              <a:srgbClr val="5D011C"/>
            </a:solidFill>
          </a:ln>
        </p:spPr>
        <p:txBody>
          <a:bodyPr wrap="square" rtlCol="0">
            <a:spAutoFit/>
          </a:bodyPr>
          <a:lstStyle/>
          <a:p>
            <a:r>
              <a:rPr lang="en-US" sz="1200" dirty="0"/>
              <a:t>User may click this to register into the system in case user does not have any account yet</a:t>
            </a:r>
          </a:p>
        </p:txBody>
      </p:sp>
      <p:cxnSp>
        <p:nvCxnSpPr>
          <p:cNvPr id="55" name="Curved Connector 54">
            <a:extLst>
              <a:ext uri="{FF2B5EF4-FFF2-40B4-BE49-F238E27FC236}">
                <a16:creationId xmlns:a16="http://schemas.microsoft.com/office/drawing/2014/main" id="{2130D730-4401-5C6E-C7FA-8E98035E9AB8}"/>
              </a:ext>
            </a:extLst>
          </p:cNvPr>
          <p:cNvCxnSpPr>
            <a:cxnSpLocks/>
            <a:stCxn id="54" idx="3"/>
            <a:endCxn id="13" idx="1"/>
          </p:cNvCxnSpPr>
          <p:nvPr/>
        </p:nvCxnSpPr>
        <p:spPr>
          <a:xfrm flipV="1">
            <a:off x="2613289" y="3927865"/>
            <a:ext cx="2158217" cy="669146"/>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215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8</a:t>
            </a:fld>
            <a:endParaRPr lang="en-US"/>
          </a:p>
        </p:txBody>
      </p:sp>
      <p:sp>
        <p:nvSpPr>
          <p:cNvPr id="9" name="Title 8">
            <a:extLst>
              <a:ext uri="{FF2B5EF4-FFF2-40B4-BE49-F238E27FC236}">
                <a16:creationId xmlns:a16="http://schemas.microsoft.com/office/drawing/2014/main" id="{470090D1-E25C-D4C1-3279-6840F0931E16}"/>
              </a:ext>
            </a:extLst>
          </p:cNvPr>
          <p:cNvSpPr>
            <a:spLocks noGrp="1"/>
          </p:cNvSpPr>
          <p:nvPr>
            <p:ph type="title"/>
          </p:nvPr>
        </p:nvSpPr>
        <p:spPr>
          <a:xfrm>
            <a:off x="838200" y="365125"/>
            <a:ext cx="10515600" cy="890097"/>
          </a:xfrm>
        </p:spPr>
        <p:txBody>
          <a:bodyPr/>
          <a:lstStyle/>
          <a:p>
            <a:r>
              <a:rPr lang="en-US" dirty="0"/>
              <a:t>Country List Page (1/2)</a:t>
            </a:r>
          </a:p>
        </p:txBody>
      </p:sp>
      <p:pic>
        <p:nvPicPr>
          <p:cNvPr id="4100" name="Picture 4">
            <a:extLst>
              <a:ext uri="{FF2B5EF4-FFF2-40B4-BE49-F238E27FC236}">
                <a16:creationId xmlns:a16="http://schemas.microsoft.com/office/drawing/2014/main" id="{FCAAADE2-6639-FA3F-B9B1-697BD96949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578"/>
          <a:stretch/>
        </p:blipFill>
        <p:spPr bwMode="auto">
          <a:xfrm>
            <a:off x="2540926" y="1127843"/>
            <a:ext cx="7110150" cy="42995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F26C89F-7902-9B47-E21E-D1CE2EE4ECC7}"/>
              </a:ext>
            </a:extLst>
          </p:cNvPr>
          <p:cNvSpPr/>
          <p:nvPr/>
        </p:nvSpPr>
        <p:spPr>
          <a:xfrm>
            <a:off x="8038407" y="1340112"/>
            <a:ext cx="482138" cy="305808"/>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18E6FDAC-B18C-E904-0A50-29E3CBCA25AA}"/>
              </a:ext>
            </a:extLst>
          </p:cNvPr>
          <p:cNvSpPr/>
          <p:nvPr/>
        </p:nvSpPr>
        <p:spPr>
          <a:xfrm>
            <a:off x="4807528" y="2416610"/>
            <a:ext cx="2233352" cy="285026"/>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BE314559-6D18-FB9E-162C-2915E0F65292}"/>
              </a:ext>
            </a:extLst>
          </p:cNvPr>
          <p:cNvSpPr/>
          <p:nvPr/>
        </p:nvSpPr>
        <p:spPr>
          <a:xfrm>
            <a:off x="8200505" y="2703399"/>
            <a:ext cx="410095" cy="2541932"/>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F903C0A0-039A-6F67-3D40-F3665C916320}"/>
              </a:ext>
            </a:extLst>
          </p:cNvPr>
          <p:cNvSpPr/>
          <p:nvPr/>
        </p:nvSpPr>
        <p:spPr>
          <a:xfrm>
            <a:off x="4832466" y="3121363"/>
            <a:ext cx="570807" cy="23515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A2C1FFF-593C-70B7-9A90-A30FAE12F98E}"/>
              </a:ext>
            </a:extLst>
          </p:cNvPr>
          <p:cNvSpPr/>
          <p:nvPr/>
        </p:nvSpPr>
        <p:spPr>
          <a:xfrm>
            <a:off x="3753196" y="2093356"/>
            <a:ext cx="635924" cy="23515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A9603E12-1007-9626-9D93-7908C4BF964C}"/>
              </a:ext>
            </a:extLst>
          </p:cNvPr>
          <p:cNvSpPr/>
          <p:nvPr/>
        </p:nvSpPr>
        <p:spPr>
          <a:xfrm>
            <a:off x="3753196" y="2319374"/>
            <a:ext cx="635924" cy="23515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A25E71C4-AE2D-06B5-9BDC-4E2414BA7D75}"/>
              </a:ext>
            </a:extLst>
          </p:cNvPr>
          <p:cNvSpPr/>
          <p:nvPr/>
        </p:nvSpPr>
        <p:spPr>
          <a:xfrm>
            <a:off x="3753196" y="2554524"/>
            <a:ext cx="635924" cy="147112"/>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427D06BD-278A-1358-1CCB-770E2A6ABEFD}"/>
              </a:ext>
            </a:extLst>
          </p:cNvPr>
          <p:cNvSpPr/>
          <p:nvPr/>
        </p:nvSpPr>
        <p:spPr>
          <a:xfrm>
            <a:off x="3753196" y="2698695"/>
            <a:ext cx="635924" cy="23515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18724B87-D620-92A4-C2E7-FF0D1176E711}"/>
              </a:ext>
            </a:extLst>
          </p:cNvPr>
          <p:cNvSpPr txBox="1"/>
          <p:nvPr/>
        </p:nvSpPr>
        <p:spPr>
          <a:xfrm>
            <a:off x="764772" y="1720735"/>
            <a:ext cx="917172" cy="1200329"/>
          </a:xfrm>
          <a:prstGeom prst="rect">
            <a:avLst/>
          </a:prstGeom>
          <a:noFill/>
          <a:ln>
            <a:solidFill>
              <a:srgbClr val="5D011C"/>
            </a:solidFill>
          </a:ln>
        </p:spPr>
        <p:txBody>
          <a:bodyPr wrap="square" rtlCol="0">
            <a:spAutoFit/>
          </a:bodyPr>
          <a:lstStyle/>
          <a:p>
            <a:r>
              <a:rPr lang="en-US" sz="1200" dirty="0"/>
              <a:t>To search country that participate in FIFA World Cup</a:t>
            </a:r>
          </a:p>
        </p:txBody>
      </p:sp>
      <p:sp>
        <p:nvSpPr>
          <p:cNvPr id="18" name="TextBox 17">
            <a:extLst>
              <a:ext uri="{FF2B5EF4-FFF2-40B4-BE49-F238E27FC236}">
                <a16:creationId xmlns:a16="http://schemas.microsoft.com/office/drawing/2014/main" id="{484040A5-5814-F768-5BB7-8439C364825D}"/>
              </a:ext>
            </a:extLst>
          </p:cNvPr>
          <p:cNvSpPr txBox="1"/>
          <p:nvPr/>
        </p:nvSpPr>
        <p:spPr>
          <a:xfrm>
            <a:off x="764772" y="2989286"/>
            <a:ext cx="917172" cy="1015663"/>
          </a:xfrm>
          <a:prstGeom prst="rect">
            <a:avLst/>
          </a:prstGeom>
          <a:noFill/>
          <a:ln>
            <a:solidFill>
              <a:srgbClr val="5D011C"/>
            </a:solidFill>
          </a:ln>
        </p:spPr>
        <p:txBody>
          <a:bodyPr wrap="square" rtlCol="0">
            <a:spAutoFit/>
          </a:bodyPr>
          <a:lstStyle/>
          <a:p>
            <a:r>
              <a:rPr lang="en-US" sz="1200" dirty="0"/>
              <a:t>To search player that participate in FIFA World Cup</a:t>
            </a:r>
          </a:p>
        </p:txBody>
      </p:sp>
      <p:cxnSp>
        <p:nvCxnSpPr>
          <p:cNvPr id="19" name="Curved Connector 18">
            <a:extLst>
              <a:ext uri="{FF2B5EF4-FFF2-40B4-BE49-F238E27FC236}">
                <a16:creationId xmlns:a16="http://schemas.microsoft.com/office/drawing/2014/main" id="{4CCF4084-F129-C286-C5DA-4BC4ECECD515}"/>
              </a:ext>
            </a:extLst>
          </p:cNvPr>
          <p:cNvCxnSpPr>
            <a:cxnSpLocks/>
            <a:endCxn id="13" idx="1"/>
          </p:cNvCxnSpPr>
          <p:nvPr/>
        </p:nvCxnSpPr>
        <p:spPr>
          <a:xfrm flipV="1">
            <a:off x="1681944" y="2210931"/>
            <a:ext cx="2071252" cy="109969"/>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D9B3B21D-F354-CDC1-8E18-403D56FEABBC}"/>
              </a:ext>
            </a:extLst>
          </p:cNvPr>
          <p:cNvCxnSpPr>
            <a:cxnSpLocks/>
            <a:stCxn id="18" idx="3"/>
            <a:endCxn id="14" idx="1"/>
          </p:cNvCxnSpPr>
          <p:nvPr/>
        </p:nvCxnSpPr>
        <p:spPr>
          <a:xfrm flipV="1">
            <a:off x="1681944" y="2436949"/>
            <a:ext cx="2071252" cy="1060169"/>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FAC620F-610F-E70C-AABD-F2F5D1444100}"/>
              </a:ext>
            </a:extLst>
          </p:cNvPr>
          <p:cNvSpPr txBox="1"/>
          <p:nvPr/>
        </p:nvSpPr>
        <p:spPr>
          <a:xfrm>
            <a:off x="764772" y="4095771"/>
            <a:ext cx="917172" cy="1015663"/>
          </a:xfrm>
          <a:prstGeom prst="rect">
            <a:avLst/>
          </a:prstGeom>
          <a:noFill/>
          <a:ln>
            <a:solidFill>
              <a:srgbClr val="5D011C"/>
            </a:solidFill>
          </a:ln>
        </p:spPr>
        <p:txBody>
          <a:bodyPr wrap="square" rtlCol="0">
            <a:spAutoFit/>
          </a:bodyPr>
          <a:lstStyle/>
          <a:p>
            <a:r>
              <a:rPr lang="en-US" sz="1200" dirty="0"/>
              <a:t>Create new player for any particular country</a:t>
            </a:r>
          </a:p>
        </p:txBody>
      </p:sp>
      <p:cxnSp>
        <p:nvCxnSpPr>
          <p:cNvPr id="25" name="Curved Connector 24">
            <a:extLst>
              <a:ext uri="{FF2B5EF4-FFF2-40B4-BE49-F238E27FC236}">
                <a16:creationId xmlns:a16="http://schemas.microsoft.com/office/drawing/2014/main" id="{D920B514-8D27-488D-ED3E-3E4DCED31BD0}"/>
              </a:ext>
            </a:extLst>
          </p:cNvPr>
          <p:cNvCxnSpPr>
            <a:cxnSpLocks/>
            <a:stCxn id="24" idx="3"/>
            <a:endCxn id="15" idx="1"/>
          </p:cNvCxnSpPr>
          <p:nvPr/>
        </p:nvCxnSpPr>
        <p:spPr>
          <a:xfrm flipV="1">
            <a:off x="1681944" y="2628080"/>
            <a:ext cx="2071252" cy="1975523"/>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91C447F-1246-F10B-B057-CDEBAFA8EB63}"/>
              </a:ext>
            </a:extLst>
          </p:cNvPr>
          <p:cNvSpPr txBox="1"/>
          <p:nvPr/>
        </p:nvSpPr>
        <p:spPr>
          <a:xfrm>
            <a:off x="2382983" y="4415546"/>
            <a:ext cx="1077972" cy="1569660"/>
          </a:xfrm>
          <a:prstGeom prst="rect">
            <a:avLst/>
          </a:prstGeom>
          <a:noFill/>
          <a:ln>
            <a:solidFill>
              <a:srgbClr val="5D011C"/>
            </a:solidFill>
          </a:ln>
        </p:spPr>
        <p:txBody>
          <a:bodyPr wrap="square" rtlCol="0">
            <a:spAutoFit/>
          </a:bodyPr>
          <a:lstStyle/>
          <a:p>
            <a:r>
              <a:rPr lang="en-US" sz="1200" dirty="0"/>
              <a:t>Create new match information for any player that participate in this tournament</a:t>
            </a:r>
          </a:p>
        </p:txBody>
      </p:sp>
      <p:cxnSp>
        <p:nvCxnSpPr>
          <p:cNvPr id="29" name="Curved Connector 28">
            <a:extLst>
              <a:ext uri="{FF2B5EF4-FFF2-40B4-BE49-F238E27FC236}">
                <a16:creationId xmlns:a16="http://schemas.microsoft.com/office/drawing/2014/main" id="{60A08D9C-9D0C-A5E1-5D2F-0CE584E6BEA6}"/>
              </a:ext>
            </a:extLst>
          </p:cNvPr>
          <p:cNvCxnSpPr>
            <a:cxnSpLocks/>
            <a:stCxn id="28" idx="0"/>
            <a:endCxn id="16" idx="1"/>
          </p:cNvCxnSpPr>
          <p:nvPr/>
        </p:nvCxnSpPr>
        <p:spPr>
          <a:xfrm rot="5400000" flipH="1" flipV="1">
            <a:off x="2537944" y="3200295"/>
            <a:ext cx="1599276" cy="831227"/>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83DFC98-144E-70B9-9692-ACAE15A0CFE8}"/>
              </a:ext>
            </a:extLst>
          </p:cNvPr>
          <p:cNvSpPr txBox="1"/>
          <p:nvPr/>
        </p:nvSpPr>
        <p:spPr>
          <a:xfrm>
            <a:off x="10694235" y="2159116"/>
            <a:ext cx="1077972" cy="646331"/>
          </a:xfrm>
          <a:prstGeom prst="rect">
            <a:avLst/>
          </a:prstGeom>
          <a:noFill/>
          <a:ln>
            <a:solidFill>
              <a:srgbClr val="5D011C"/>
            </a:solidFill>
          </a:ln>
        </p:spPr>
        <p:txBody>
          <a:bodyPr wrap="square" rtlCol="0">
            <a:spAutoFit/>
          </a:bodyPr>
          <a:lstStyle/>
          <a:p>
            <a:r>
              <a:rPr lang="en-US" sz="1200" dirty="0"/>
              <a:t>User able to log out from the system</a:t>
            </a:r>
          </a:p>
        </p:txBody>
      </p:sp>
      <p:cxnSp>
        <p:nvCxnSpPr>
          <p:cNvPr id="33" name="Curved Connector 32">
            <a:extLst>
              <a:ext uri="{FF2B5EF4-FFF2-40B4-BE49-F238E27FC236}">
                <a16:creationId xmlns:a16="http://schemas.microsoft.com/office/drawing/2014/main" id="{D041BCDC-8DEB-5E78-4416-089AB8209E6A}"/>
              </a:ext>
            </a:extLst>
          </p:cNvPr>
          <p:cNvCxnSpPr>
            <a:cxnSpLocks/>
            <a:stCxn id="32" idx="1"/>
            <a:endCxn id="8" idx="3"/>
          </p:cNvCxnSpPr>
          <p:nvPr/>
        </p:nvCxnSpPr>
        <p:spPr>
          <a:xfrm rot="10800000">
            <a:off x="8520545" y="1493016"/>
            <a:ext cx="2173690" cy="989266"/>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EB33EAC-1F99-D380-D5CC-7208C793A8FB}"/>
              </a:ext>
            </a:extLst>
          </p:cNvPr>
          <p:cNvSpPr txBox="1"/>
          <p:nvPr/>
        </p:nvSpPr>
        <p:spPr>
          <a:xfrm>
            <a:off x="10543466" y="2981378"/>
            <a:ext cx="1379511" cy="1015663"/>
          </a:xfrm>
          <a:prstGeom prst="rect">
            <a:avLst/>
          </a:prstGeom>
          <a:noFill/>
          <a:ln>
            <a:solidFill>
              <a:srgbClr val="5D011C"/>
            </a:solidFill>
          </a:ln>
        </p:spPr>
        <p:txBody>
          <a:bodyPr wrap="square" rtlCol="0">
            <a:spAutoFit/>
          </a:bodyPr>
          <a:lstStyle/>
          <a:p>
            <a:r>
              <a:rPr lang="en-US" sz="1200" dirty="0"/>
              <a:t>Steps to search country</a:t>
            </a:r>
          </a:p>
          <a:p>
            <a:pPr marL="228600" indent="-228600">
              <a:buAutoNum type="arabicPeriod"/>
            </a:pPr>
            <a:r>
              <a:rPr lang="en-US" sz="1200" dirty="0"/>
              <a:t>Insert country name</a:t>
            </a:r>
          </a:p>
          <a:p>
            <a:pPr marL="228600" indent="-228600">
              <a:buAutoNum type="arabicPeriod"/>
            </a:pPr>
            <a:r>
              <a:rPr lang="en-US" sz="1200" dirty="0"/>
              <a:t>Click Filter</a:t>
            </a:r>
          </a:p>
        </p:txBody>
      </p:sp>
      <p:cxnSp>
        <p:nvCxnSpPr>
          <p:cNvPr id="37" name="Curved Connector 36">
            <a:extLst>
              <a:ext uri="{FF2B5EF4-FFF2-40B4-BE49-F238E27FC236}">
                <a16:creationId xmlns:a16="http://schemas.microsoft.com/office/drawing/2014/main" id="{728AAC43-A758-B51E-9747-B585C30407E3}"/>
              </a:ext>
            </a:extLst>
          </p:cNvPr>
          <p:cNvCxnSpPr>
            <a:cxnSpLocks/>
            <a:stCxn id="36" idx="1"/>
            <a:endCxn id="41" idx="3"/>
          </p:cNvCxnSpPr>
          <p:nvPr/>
        </p:nvCxnSpPr>
        <p:spPr>
          <a:xfrm rot="10800000">
            <a:off x="7104968" y="2571738"/>
            <a:ext cx="3438498" cy="917473"/>
          </a:xfrm>
          <a:prstGeom prst="curvedConnector3">
            <a:avLst>
              <a:gd name="adj1" fmla="val 2397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E197EED-62A2-C332-47DC-5AA9296CB0FC}"/>
              </a:ext>
            </a:extLst>
          </p:cNvPr>
          <p:cNvSpPr txBox="1"/>
          <p:nvPr/>
        </p:nvSpPr>
        <p:spPr>
          <a:xfrm>
            <a:off x="5723254" y="2444779"/>
            <a:ext cx="253596" cy="253916"/>
          </a:xfrm>
          <a:prstGeom prst="rect">
            <a:avLst/>
          </a:prstGeom>
          <a:noFill/>
        </p:spPr>
        <p:txBody>
          <a:bodyPr wrap="none" rtlCol="0">
            <a:spAutoFit/>
          </a:bodyPr>
          <a:lstStyle/>
          <a:p>
            <a:r>
              <a:rPr lang="en-US" sz="1050" dirty="0">
                <a:solidFill>
                  <a:srgbClr val="FF0000"/>
                </a:solidFill>
              </a:rPr>
              <a:t>1</a:t>
            </a:r>
          </a:p>
        </p:txBody>
      </p:sp>
      <p:sp>
        <p:nvSpPr>
          <p:cNvPr id="41" name="TextBox 40">
            <a:extLst>
              <a:ext uri="{FF2B5EF4-FFF2-40B4-BE49-F238E27FC236}">
                <a16:creationId xmlns:a16="http://schemas.microsoft.com/office/drawing/2014/main" id="{F232B62D-48EB-8781-D274-D6DD2744EA4D}"/>
              </a:ext>
            </a:extLst>
          </p:cNvPr>
          <p:cNvSpPr txBox="1"/>
          <p:nvPr/>
        </p:nvSpPr>
        <p:spPr>
          <a:xfrm>
            <a:off x="6851372" y="2444779"/>
            <a:ext cx="253596" cy="253916"/>
          </a:xfrm>
          <a:prstGeom prst="rect">
            <a:avLst/>
          </a:prstGeom>
          <a:noFill/>
        </p:spPr>
        <p:txBody>
          <a:bodyPr wrap="none" rtlCol="0">
            <a:spAutoFit/>
          </a:bodyPr>
          <a:lstStyle/>
          <a:p>
            <a:r>
              <a:rPr lang="en-US" sz="1050" dirty="0">
                <a:solidFill>
                  <a:srgbClr val="FF0000"/>
                </a:solidFill>
              </a:rPr>
              <a:t>2</a:t>
            </a:r>
          </a:p>
        </p:txBody>
      </p:sp>
      <p:sp>
        <p:nvSpPr>
          <p:cNvPr id="42" name="TextBox 41">
            <a:extLst>
              <a:ext uri="{FF2B5EF4-FFF2-40B4-BE49-F238E27FC236}">
                <a16:creationId xmlns:a16="http://schemas.microsoft.com/office/drawing/2014/main" id="{9E639900-3F7C-3F2C-D44B-8A362C3F2B95}"/>
              </a:ext>
            </a:extLst>
          </p:cNvPr>
          <p:cNvSpPr txBox="1"/>
          <p:nvPr/>
        </p:nvSpPr>
        <p:spPr>
          <a:xfrm>
            <a:off x="10543466" y="4131388"/>
            <a:ext cx="1379511" cy="830997"/>
          </a:xfrm>
          <a:prstGeom prst="rect">
            <a:avLst/>
          </a:prstGeom>
          <a:noFill/>
          <a:ln>
            <a:solidFill>
              <a:srgbClr val="5D011C"/>
            </a:solidFill>
          </a:ln>
        </p:spPr>
        <p:txBody>
          <a:bodyPr wrap="square" rtlCol="0">
            <a:spAutoFit/>
          </a:bodyPr>
          <a:lstStyle/>
          <a:p>
            <a:r>
              <a:rPr lang="en-US" sz="1200" dirty="0"/>
              <a:t>User can select the checkbox if the country qualify for FIFA World Cup</a:t>
            </a:r>
          </a:p>
        </p:txBody>
      </p:sp>
      <p:cxnSp>
        <p:nvCxnSpPr>
          <p:cNvPr id="43" name="Curved Connector 42">
            <a:extLst>
              <a:ext uri="{FF2B5EF4-FFF2-40B4-BE49-F238E27FC236}">
                <a16:creationId xmlns:a16="http://schemas.microsoft.com/office/drawing/2014/main" id="{899D6629-8181-984F-5EBC-ADE7AA774D72}"/>
              </a:ext>
            </a:extLst>
          </p:cNvPr>
          <p:cNvCxnSpPr>
            <a:cxnSpLocks/>
            <a:stCxn id="42" idx="1"/>
            <a:endCxn id="11" idx="3"/>
          </p:cNvCxnSpPr>
          <p:nvPr/>
        </p:nvCxnSpPr>
        <p:spPr>
          <a:xfrm rot="10800000">
            <a:off x="8610600" y="3974365"/>
            <a:ext cx="1932866" cy="572522"/>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62E5548-33EC-448A-8D38-E853892B4482}"/>
              </a:ext>
            </a:extLst>
          </p:cNvPr>
          <p:cNvSpPr txBox="1"/>
          <p:nvPr/>
        </p:nvSpPr>
        <p:spPr>
          <a:xfrm>
            <a:off x="9853711" y="5223858"/>
            <a:ext cx="1379511" cy="646331"/>
          </a:xfrm>
          <a:prstGeom prst="rect">
            <a:avLst/>
          </a:prstGeom>
          <a:noFill/>
          <a:ln>
            <a:solidFill>
              <a:srgbClr val="5D011C"/>
            </a:solidFill>
          </a:ln>
        </p:spPr>
        <p:txBody>
          <a:bodyPr wrap="square" rtlCol="0">
            <a:spAutoFit/>
          </a:bodyPr>
          <a:lstStyle/>
          <a:p>
            <a:r>
              <a:rPr lang="en-US" sz="1200" dirty="0"/>
              <a:t>Click country name to view country details page</a:t>
            </a:r>
          </a:p>
        </p:txBody>
      </p:sp>
      <p:cxnSp>
        <p:nvCxnSpPr>
          <p:cNvPr id="47" name="Curved Connector 46">
            <a:extLst>
              <a:ext uri="{FF2B5EF4-FFF2-40B4-BE49-F238E27FC236}">
                <a16:creationId xmlns:a16="http://schemas.microsoft.com/office/drawing/2014/main" id="{437352D5-F95A-1380-CA7F-C9513EE3BF90}"/>
              </a:ext>
            </a:extLst>
          </p:cNvPr>
          <p:cNvCxnSpPr>
            <a:cxnSpLocks/>
            <a:stCxn id="46" idx="1"/>
            <a:endCxn id="12" idx="3"/>
          </p:cNvCxnSpPr>
          <p:nvPr/>
        </p:nvCxnSpPr>
        <p:spPr>
          <a:xfrm rot="10800000">
            <a:off x="5403273" y="3238938"/>
            <a:ext cx="4450438" cy="2308086"/>
          </a:xfrm>
          <a:prstGeom prst="curvedConnector3">
            <a:avLst>
              <a:gd name="adj1" fmla="val 8093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7113634A-5827-08D0-65A0-5894E385E140}"/>
              </a:ext>
            </a:extLst>
          </p:cNvPr>
          <p:cNvSpPr/>
          <p:nvPr/>
        </p:nvSpPr>
        <p:spPr>
          <a:xfrm>
            <a:off x="6997527" y="1388301"/>
            <a:ext cx="966601" cy="160284"/>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7" name="TextBox 56">
            <a:extLst>
              <a:ext uri="{FF2B5EF4-FFF2-40B4-BE49-F238E27FC236}">
                <a16:creationId xmlns:a16="http://schemas.microsoft.com/office/drawing/2014/main" id="{C0059F05-6EE9-1781-90EB-8B837DB15B47}"/>
              </a:ext>
            </a:extLst>
          </p:cNvPr>
          <p:cNvSpPr txBox="1"/>
          <p:nvPr/>
        </p:nvSpPr>
        <p:spPr>
          <a:xfrm>
            <a:off x="10694235" y="1251312"/>
            <a:ext cx="1077972" cy="461665"/>
          </a:xfrm>
          <a:prstGeom prst="rect">
            <a:avLst/>
          </a:prstGeom>
          <a:noFill/>
          <a:ln>
            <a:solidFill>
              <a:srgbClr val="5D011C"/>
            </a:solidFill>
          </a:ln>
        </p:spPr>
        <p:txBody>
          <a:bodyPr wrap="square" rtlCol="0">
            <a:spAutoFit/>
          </a:bodyPr>
          <a:lstStyle/>
          <a:p>
            <a:r>
              <a:rPr lang="en-US" sz="1200" dirty="0"/>
              <a:t>Display user of the system</a:t>
            </a:r>
          </a:p>
        </p:txBody>
      </p:sp>
      <p:cxnSp>
        <p:nvCxnSpPr>
          <p:cNvPr id="58" name="Curved Connector 57">
            <a:extLst>
              <a:ext uri="{FF2B5EF4-FFF2-40B4-BE49-F238E27FC236}">
                <a16:creationId xmlns:a16="http://schemas.microsoft.com/office/drawing/2014/main" id="{BB798CE5-08F5-5B4B-933B-ED776753A959}"/>
              </a:ext>
            </a:extLst>
          </p:cNvPr>
          <p:cNvCxnSpPr>
            <a:cxnSpLocks/>
            <a:stCxn id="57" idx="1"/>
            <a:endCxn id="52" idx="0"/>
          </p:cNvCxnSpPr>
          <p:nvPr/>
        </p:nvCxnSpPr>
        <p:spPr>
          <a:xfrm rot="10800000">
            <a:off x="7480829" y="1388301"/>
            <a:ext cx="3213407" cy="93844"/>
          </a:xfrm>
          <a:prstGeom prst="curvedConnector4">
            <a:avLst>
              <a:gd name="adj1" fmla="val 42480"/>
              <a:gd name="adj2" fmla="val 34359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168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kolah Pendidikan Profesional Dan Pendidikan Berterusan (UTMSPACE) -  Wikipedia Bahasa Melayu, ensiklopedia bebas">
            <a:extLst>
              <a:ext uri="{FF2B5EF4-FFF2-40B4-BE49-F238E27FC236}">
                <a16:creationId xmlns:a16="http://schemas.microsoft.com/office/drawing/2014/main" id="{D690BA38-1205-2823-26FC-3C4E10D70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0" y="4508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3C08DF-4CA8-E150-9E95-644FE3012FF9}"/>
              </a:ext>
            </a:extLst>
          </p:cNvPr>
          <p:cNvSpPr/>
          <p:nvPr/>
        </p:nvSpPr>
        <p:spPr>
          <a:xfrm>
            <a:off x="0" y="6217921"/>
            <a:ext cx="12192000" cy="640079"/>
          </a:xfrm>
          <a:prstGeom prst="rect">
            <a:avLst/>
          </a:prstGeom>
          <a:solidFill>
            <a:srgbClr val="5D01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994AC4C0-81AB-6489-BCCA-7A59E71E5591}"/>
              </a:ext>
            </a:extLst>
          </p:cNvPr>
          <p:cNvSpPr>
            <a:spLocks noGrp="1"/>
          </p:cNvSpPr>
          <p:nvPr>
            <p:ph type="dt" sz="half" idx="10"/>
          </p:nvPr>
        </p:nvSpPr>
        <p:spPr/>
        <p:txBody>
          <a:bodyPr/>
          <a:lstStyle/>
          <a:p>
            <a:fld id="{C9F61090-D6D3-A946-A329-691B533A2EDD}" type="datetime1">
              <a:rPr lang="en-MY" smtClean="0"/>
              <a:t>29/01/2023</a:t>
            </a:fld>
            <a:endParaRPr lang="en-US" dirty="0"/>
          </a:p>
        </p:txBody>
      </p:sp>
      <p:sp>
        <p:nvSpPr>
          <p:cNvPr id="6" name="Footer Placeholder 5">
            <a:extLst>
              <a:ext uri="{FF2B5EF4-FFF2-40B4-BE49-F238E27FC236}">
                <a16:creationId xmlns:a16="http://schemas.microsoft.com/office/drawing/2014/main" id="{D05D8876-BD38-2CDC-2C95-E07BB1A3C68E}"/>
              </a:ext>
            </a:extLst>
          </p:cNvPr>
          <p:cNvSpPr>
            <a:spLocks noGrp="1"/>
          </p:cNvSpPr>
          <p:nvPr>
            <p:ph type="ftr" sz="quarter" idx="11"/>
          </p:nvPr>
        </p:nvSpPr>
        <p:spPr/>
        <p:txBody>
          <a:bodyPr/>
          <a:lstStyle/>
          <a:p>
            <a:r>
              <a:rPr lang="en-US" dirty="0"/>
              <a:t>Player Scouting Management System</a:t>
            </a:r>
          </a:p>
        </p:txBody>
      </p:sp>
      <p:sp>
        <p:nvSpPr>
          <p:cNvPr id="7" name="Slide Number Placeholder 6">
            <a:extLst>
              <a:ext uri="{FF2B5EF4-FFF2-40B4-BE49-F238E27FC236}">
                <a16:creationId xmlns:a16="http://schemas.microsoft.com/office/drawing/2014/main" id="{A9F4DA23-7B32-B2FB-3CA5-46B9325D4E02}"/>
              </a:ext>
            </a:extLst>
          </p:cNvPr>
          <p:cNvSpPr>
            <a:spLocks noGrp="1"/>
          </p:cNvSpPr>
          <p:nvPr>
            <p:ph type="sldNum" sz="quarter" idx="12"/>
          </p:nvPr>
        </p:nvSpPr>
        <p:spPr/>
        <p:txBody>
          <a:bodyPr/>
          <a:lstStyle/>
          <a:p>
            <a:fld id="{B2513718-87A5-E642-8D49-C7D35FAB656A}" type="slidenum">
              <a:rPr lang="en-US" smtClean="0"/>
              <a:t>9</a:t>
            </a:fld>
            <a:endParaRPr lang="en-US"/>
          </a:p>
        </p:txBody>
      </p:sp>
      <p:sp>
        <p:nvSpPr>
          <p:cNvPr id="9" name="Title 8">
            <a:extLst>
              <a:ext uri="{FF2B5EF4-FFF2-40B4-BE49-F238E27FC236}">
                <a16:creationId xmlns:a16="http://schemas.microsoft.com/office/drawing/2014/main" id="{470090D1-E25C-D4C1-3279-6840F0931E16}"/>
              </a:ext>
            </a:extLst>
          </p:cNvPr>
          <p:cNvSpPr>
            <a:spLocks noGrp="1"/>
          </p:cNvSpPr>
          <p:nvPr>
            <p:ph type="title"/>
          </p:nvPr>
        </p:nvSpPr>
        <p:spPr>
          <a:xfrm>
            <a:off x="838200" y="365125"/>
            <a:ext cx="10515600" cy="890097"/>
          </a:xfrm>
        </p:spPr>
        <p:txBody>
          <a:bodyPr/>
          <a:lstStyle/>
          <a:p>
            <a:r>
              <a:rPr lang="en-US" dirty="0"/>
              <a:t>Country List Page (2/2)</a:t>
            </a:r>
          </a:p>
        </p:txBody>
      </p:sp>
      <p:pic>
        <p:nvPicPr>
          <p:cNvPr id="9218" name="Picture 2">
            <a:extLst>
              <a:ext uri="{FF2B5EF4-FFF2-40B4-BE49-F238E27FC236}">
                <a16:creationId xmlns:a16="http://schemas.microsoft.com/office/drawing/2014/main" id="{2BE27FF6-DCFB-07FF-0BCB-091A515792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35"/>
          <a:stretch/>
        </p:blipFill>
        <p:spPr bwMode="auto">
          <a:xfrm>
            <a:off x="2634976" y="1188720"/>
            <a:ext cx="6922050" cy="416986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B6C42F5-0B0F-639C-0538-4B5056B7966C}"/>
              </a:ext>
            </a:extLst>
          </p:cNvPr>
          <p:cNvSpPr/>
          <p:nvPr/>
        </p:nvSpPr>
        <p:spPr>
          <a:xfrm>
            <a:off x="4767348" y="3193850"/>
            <a:ext cx="3843251" cy="235150"/>
          </a:xfrm>
          <a:prstGeom prst="rect">
            <a:avLst/>
          </a:prstGeom>
          <a:noFill/>
          <a:ln w="127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41378C8F-4114-C640-6EC9-CFD769E53615}"/>
              </a:ext>
            </a:extLst>
          </p:cNvPr>
          <p:cNvSpPr txBox="1"/>
          <p:nvPr/>
        </p:nvSpPr>
        <p:spPr>
          <a:xfrm>
            <a:off x="10081350" y="2215755"/>
            <a:ext cx="1379511" cy="1015663"/>
          </a:xfrm>
          <a:prstGeom prst="rect">
            <a:avLst/>
          </a:prstGeom>
          <a:noFill/>
          <a:ln>
            <a:solidFill>
              <a:srgbClr val="5D011C"/>
            </a:solidFill>
          </a:ln>
        </p:spPr>
        <p:txBody>
          <a:bodyPr wrap="square" rtlCol="0">
            <a:spAutoFit/>
          </a:bodyPr>
          <a:lstStyle/>
          <a:p>
            <a:r>
              <a:rPr lang="en-US" sz="1200" dirty="0"/>
              <a:t>User can view the next page by click pagination that were display in this page</a:t>
            </a:r>
          </a:p>
        </p:txBody>
      </p:sp>
      <p:cxnSp>
        <p:nvCxnSpPr>
          <p:cNvPr id="8" name="Curved Connector 7">
            <a:extLst>
              <a:ext uri="{FF2B5EF4-FFF2-40B4-BE49-F238E27FC236}">
                <a16:creationId xmlns:a16="http://schemas.microsoft.com/office/drawing/2014/main" id="{C41BC2BC-1362-A392-2877-439D5F5FA179}"/>
              </a:ext>
            </a:extLst>
          </p:cNvPr>
          <p:cNvCxnSpPr>
            <a:cxnSpLocks/>
            <a:stCxn id="3" idx="1"/>
            <a:endCxn id="2" idx="3"/>
          </p:cNvCxnSpPr>
          <p:nvPr/>
        </p:nvCxnSpPr>
        <p:spPr>
          <a:xfrm rot="10800000" flipV="1">
            <a:off x="8610600" y="2723587"/>
            <a:ext cx="1470751" cy="587838"/>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0623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TotalTime>
  <Words>1219</Words>
  <Application>Microsoft Macintosh PowerPoint</Application>
  <PresentationFormat>Widescreen</PresentationFormat>
  <Paragraphs>192</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 New Roman</vt:lpstr>
      <vt:lpstr>Office Theme</vt:lpstr>
      <vt:lpstr>Programming Technique III Project Player Scouting Management System  USER MANUAL</vt:lpstr>
      <vt:lpstr>Content</vt:lpstr>
      <vt:lpstr>Team Member</vt:lpstr>
      <vt:lpstr>Project Overview</vt:lpstr>
      <vt:lpstr>User Manual</vt:lpstr>
      <vt:lpstr>Register Page</vt:lpstr>
      <vt:lpstr>Login Page</vt:lpstr>
      <vt:lpstr>Country List Page (1/2)</vt:lpstr>
      <vt:lpstr>Country List Page (2/2)</vt:lpstr>
      <vt:lpstr>Player List by Selected Country</vt:lpstr>
      <vt:lpstr>Search Player (1/2)</vt:lpstr>
      <vt:lpstr>Search Player (2/2)</vt:lpstr>
      <vt:lpstr>Player Information Details</vt:lpstr>
      <vt:lpstr>Edit Player Information Details</vt:lpstr>
      <vt:lpstr>Create Player</vt:lpstr>
      <vt:lpstr>Create Match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Technique III Project Player Scouting Management System  USER MANUAL</dc:title>
  <dc:creator>Microsoft Office User</dc:creator>
  <cp:lastModifiedBy>Microsoft Office User</cp:lastModifiedBy>
  <cp:revision>22</cp:revision>
  <dcterms:created xsi:type="dcterms:W3CDTF">2023-01-29T07:28:18Z</dcterms:created>
  <dcterms:modified xsi:type="dcterms:W3CDTF">2023-01-29T10:41:54Z</dcterms:modified>
</cp:coreProperties>
</file>